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9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0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1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12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13.xml" ContentType="application/vnd.openxmlformats-officedocument.theme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1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theme/theme15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16.xml" ContentType="application/vnd.openxmlformats-officedocument.theme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theme/theme17.xml" ContentType="application/vnd.openxmlformats-officedocument.theme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18.xml" ContentType="application/vnd.openxmlformats-officedocument.theme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theme/theme19.xml" ContentType="application/vnd.openxmlformats-officedocument.theme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theme/theme20.xml" ContentType="application/vnd.openxmlformats-officedocument.theme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theme/theme21.xml" ContentType="application/vnd.openxmlformats-officedocument.theme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theme/theme22.xml" ContentType="application/vnd.openxmlformats-officedocument.theme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theme/theme23.xml" ContentType="application/vnd.openxmlformats-officedocument.theme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theme/theme24.xml" ContentType="application/vnd.openxmlformats-officedocument.theme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theme/theme2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702" r:id="rId3"/>
    <p:sldMasterId id="2147483714" r:id="rId4"/>
    <p:sldMasterId id="2147483726" r:id="rId5"/>
    <p:sldMasterId id="2147483744" r:id="rId6"/>
    <p:sldMasterId id="2147483768" r:id="rId7"/>
    <p:sldMasterId id="2147483772" r:id="rId8"/>
    <p:sldMasterId id="2147483784" r:id="rId9"/>
    <p:sldMasterId id="2147483796" r:id="rId10"/>
    <p:sldMasterId id="2147483808" r:id="rId11"/>
    <p:sldMasterId id="2147483820" r:id="rId12"/>
    <p:sldMasterId id="2147483832" r:id="rId13"/>
    <p:sldMasterId id="2147483844" r:id="rId14"/>
    <p:sldMasterId id="2147483856" r:id="rId15"/>
    <p:sldMasterId id="2147483868" r:id="rId16"/>
    <p:sldMasterId id="2147483880" r:id="rId17"/>
    <p:sldMasterId id="2147483892" r:id="rId18"/>
    <p:sldMasterId id="2147483904" r:id="rId19"/>
    <p:sldMasterId id="2147483916" r:id="rId20"/>
    <p:sldMasterId id="2147483928" r:id="rId21"/>
    <p:sldMasterId id="2147483940" r:id="rId22"/>
    <p:sldMasterId id="2147483952" r:id="rId23"/>
    <p:sldMasterId id="2147483970" r:id="rId24"/>
    <p:sldMasterId id="2147483982" r:id="rId25"/>
  </p:sldMasterIdLst>
  <p:sldIdLst>
    <p:sldId id="256" r:id="rId26"/>
    <p:sldId id="280" r:id="rId27"/>
    <p:sldId id="279" r:id="rId28"/>
    <p:sldId id="261" r:id="rId29"/>
    <p:sldId id="265" r:id="rId30"/>
    <p:sldId id="264" r:id="rId31"/>
    <p:sldId id="283" r:id="rId32"/>
    <p:sldId id="267" r:id="rId33"/>
    <p:sldId id="284" r:id="rId34"/>
    <p:sldId id="270" r:id="rId35"/>
    <p:sldId id="285" r:id="rId36"/>
    <p:sldId id="286" r:id="rId37"/>
    <p:sldId id="272" r:id="rId38"/>
    <p:sldId id="274" r:id="rId39"/>
    <p:sldId id="287" r:id="rId40"/>
    <p:sldId id="278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545" autoAdjust="0"/>
  </p:normalViewPr>
  <p:slideViewPr>
    <p:cSldViewPr>
      <p:cViewPr varScale="1">
        <p:scale>
          <a:sx n="69" d="100"/>
          <a:sy n="69" d="100"/>
        </p:scale>
        <p:origin x="141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1.xml"/><Relationship Id="rId39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9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8.xml"/><Relationship Id="rId38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" Target="slides/slide4.xml"/><Relationship Id="rId41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7.xml"/><Relationship Id="rId37" Type="http://schemas.openxmlformats.org/officeDocument/2006/relationships/slide" Target="slides/slide12.xml"/><Relationship Id="rId40" Type="http://schemas.openxmlformats.org/officeDocument/2006/relationships/slide" Target="slides/slide15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3.xml"/><Relationship Id="rId36" Type="http://schemas.openxmlformats.org/officeDocument/2006/relationships/slide" Target="slides/slide11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6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2.xml"/><Relationship Id="rId30" Type="http://schemas.openxmlformats.org/officeDocument/2006/relationships/slide" Target="slides/slide5.xml"/><Relationship Id="rId35" Type="http://schemas.openxmlformats.org/officeDocument/2006/relationships/slide" Target="slides/slide10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11.jpeg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image" Target="../media/image11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5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bg-BG" smtClean="0"/>
              <a:t>Щракнете за редакция стил подзагл. обр.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29E45-D66D-4934-B4C3-150EF31D20DA}" type="datetimeFigureOut">
              <a:rPr lang="ru-RU" smtClean="0"/>
              <a:t>15.11.2020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54F76-228C-4C80-B6D9-C29CE4FCD4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977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29E45-D66D-4934-B4C3-150EF31D20DA}" type="datetimeFigureOut">
              <a:rPr lang="ru-RU" smtClean="0"/>
              <a:t>15.11.2020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54F76-228C-4C80-B6D9-C29CE4FCD4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0864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53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25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6600" y="4800605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76600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bg-BG" smtClean="0"/>
              <a:t>Щракнете върху иконата, за да добавите картина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276600" y="5367350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41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37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17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Заглавен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лавие 7"/>
          <p:cNvSpPr>
            <a:spLocks noGrp="1"/>
          </p:cNvSpPr>
          <p:nvPr>
            <p:ph type="ctrTitle"/>
          </p:nvPr>
        </p:nvSpPr>
        <p:spPr>
          <a:xfrm>
            <a:off x="2286000" y="3124205"/>
            <a:ext cx="6172200" cy="1894363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bg-BG" smtClean="0"/>
              <a:t>Редакт. стил загл. образец</a:t>
            </a:r>
            <a:endParaRPr kumimoji="0" lang="en-US"/>
          </a:p>
        </p:txBody>
      </p:sp>
      <p:sp>
        <p:nvSpPr>
          <p:cNvPr id="9" name="Подзаглавие 8"/>
          <p:cNvSpPr>
            <a:spLocks noGrp="1"/>
          </p:cNvSpPr>
          <p:nvPr>
            <p:ph type="subTitle" idx="1"/>
          </p:nvPr>
        </p:nvSpPr>
        <p:spPr>
          <a:xfrm>
            <a:off x="2286000" y="5003323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bg-BG" smtClean="0"/>
              <a:t>Щракнете за редакция стил подзагл. обр.</a:t>
            </a:r>
            <a:endParaRPr kumimoji="0" lang="en-US"/>
          </a:p>
        </p:txBody>
      </p:sp>
      <p:sp>
        <p:nvSpPr>
          <p:cNvPr id="28" name="Контейнер за 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8AC7A713-7007-4913-B2CB-7614D15284D3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17" name="Контейнер за долния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70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Правоъгъл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авоъгъл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авоъгъл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авоъгъл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аво съединение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аво съединение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аво съединение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аво съединение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аво съединение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аво съединение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авоъгъл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1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Контейнер за номер на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3"/>
            <a:ext cx="609600" cy="517524"/>
          </a:xfrm>
        </p:spPr>
        <p:txBody>
          <a:bodyPr/>
          <a:lstStyle/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bg-BG" smtClean="0"/>
              <a:t>Редакт. стил загл. образец</a:t>
            </a:r>
            <a:endParaRPr kumimoji="0" lang="en-US"/>
          </a:p>
        </p:txBody>
      </p:sp>
      <p:sp>
        <p:nvSpPr>
          <p:cNvPr id="8" name="Контейнер за съдържани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7" name="Контейнер за 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8AC7A713-7007-4913-B2CB-7614D15284D3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9" name="Контейнер за номер на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Контейнер за долния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лавка на секция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2286000" y="2895615"/>
            <a:ext cx="6172200" cy="2053591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bg-BG" smtClean="0"/>
              <a:t>Редакт. стил загл. образец</a:t>
            </a:r>
            <a:endParaRPr kumimoji="0" lang="en-US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2286000" y="5010151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8AC7A713-7007-4913-B2CB-7614D15284D3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9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Правоъгъл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авоъгъл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авоъгъл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авоъгъл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аво съединение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аво съединение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аво съединение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аво съединение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аво съединение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авоъгъл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аво съединение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3"/>
            <a:ext cx="609600" cy="517524"/>
          </a:xfrm>
        </p:spPr>
        <p:txBody>
          <a:bodyPr/>
          <a:lstStyle/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bg-BG" smtClean="0"/>
              <a:t>Редакт. стил загл. образец</a:t>
            </a:r>
            <a:endParaRPr kumimoji="0" lang="en-US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Контейнер за съдържани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11" name="Контейнер за съдържани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273051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bg-BG" smtClean="0"/>
              <a:t>Редакт. стил загл. образец</a:t>
            </a:r>
            <a:endParaRPr kumimoji="0" lang="en-US"/>
          </a:p>
        </p:txBody>
      </p:sp>
      <p:sp>
        <p:nvSpPr>
          <p:cNvPr id="7" name="Контейнер за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8" name="Контейнер за долния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Контейнер за номер н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Контейнер за съдържани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13" name="Контейнер за съдържани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12" name="Текстов контейнер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14" name="Текстов контейнер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bg-BG" smtClean="0"/>
              <a:t>Щракнете, за да редактирате стиловете на текста в образеца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bg-BG" smtClean="0"/>
              <a:t>Редакт. стил загл. образец</a:t>
            </a:r>
            <a:endParaRPr kumimoji="0" lang="en-US"/>
          </a:p>
        </p:txBody>
      </p:sp>
      <p:sp>
        <p:nvSpPr>
          <p:cNvPr id="6" name="Контейнер за 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AC7A713-7007-4913-B2CB-7614D15284D3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Контейнер за долния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7" y="360362"/>
            <a:ext cx="1971675" cy="5811838"/>
          </a:xfrm>
        </p:spPr>
        <p:txBody>
          <a:bodyPr vert="eaVert"/>
          <a:lstStyle/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0367"/>
            <a:ext cx="5800725" cy="5811837"/>
          </a:xfrm>
        </p:spPr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29E45-D66D-4934-B4C3-150EF31D20DA}" type="datetimeFigureOut">
              <a:rPr lang="ru-RU" smtClean="0"/>
              <a:t>15.11.2020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54F76-228C-4C80-B6D9-C29CE4FCD4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289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Съдържание с надпис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аво съединение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 rot="5400000">
            <a:off x="3371850" y="3200401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bg-BG" smtClean="0"/>
              <a:t>Редакт. стил загл. образец</a:t>
            </a:r>
            <a:endParaRPr kumimoji="0" lang="en-US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8" name="Право съединение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аво съединение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аво съединение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авоъгъл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аво съединение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Контейнер за съдържани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21" name="Контейнер за 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8AC7A713-7007-4913-B2CB-7614D15284D3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22" name="Контейнер за номер на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  <p:sp>
        <p:nvSpPr>
          <p:cNvPr id="23" name="Контейнер за долния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аво съединение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 rot="5400000">
            <a:off x="3350133" y="3200401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bg-BG" smtClean="0"/>
              <a:t>Редакт. стил загл. образец</a:t>
            </a:r>
            <a:endParaRPr kumimoji="0" lang="en-US"/>
          </a:p>
        </p:txBody>
      </p:sp>
      <p:sp>
        <p:nvSpPr>
          <p:cNvPr id="3" name="Контейнер за картина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bg-BG" smtClean="0"/>
              <a:t>Щракнете върху иконата, за да добавите картина</a:t>
            </a:r>
            <a:endParaRPr kumimoji="0" lang="en-US" dirty="0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6765799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10" name="Право съединение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авоъгъл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аво съединение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аво съединение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аво съединение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Контейнер за 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AC7A713-7007-4913-B2CB-7614D15284D3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18" name="Контейнер за номер на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Контейнер за долния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bg-BG" smtClean="0"/>
              <a:t>Редакт. стил загл. образец</a:t>
            </a:r>
            <a:endParaRPr kumimoji="0" lang="en-US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1676400" cy="5851525"/>
          </a:xfrm>
        </p:spPr>
        <p:txBody>
          <a:bodyPr vert="eaVert"/>
          <a:lstStyle/>
          <a:p>
            <a:r>
              <a:rPr kumimoji="0" lang="bg-BG" smtClean="0"/>
              <a:t>Редакт. стил загл. образец</a:t>
            </a:r>
            <a:endParaRPr kumimoji="0" lang="en-US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685800" y="2130444"/>
            <a:ext cx="7772400" cy="1470025"/>
          </a:xfrm>
        </p:spPr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bg-BG" smtClean="0"/>
              <a:t>Щракнете за редакция стил подзагл. обр.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6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58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9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460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Текстов контейнер 4"/>
          <p:cNvSpPr>
            <a:spLocks noGrp="1"/>
          </p:cNvSpPr>
          <p:nvPr>
            <p:ph type="body" sz="quarter" idx="3"/>
          </p:nvPr>
        </p:nvSpPr>
        <p:spPr>
          <a:xfrm>
            <a:off x="4645034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sz="quarter" idx="4"/>
          </p:nvPr>
        </p:nvSpPr>
        <p:spPr>
          <a:xfrm>
            <a:off x="464503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7" name="Контейнер за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8" name="Контейнер за долния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Контейнер за номер н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49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409575" y="-4763"/>
            <a:ext cx="3761184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6304" y="1380077"/>
            <a:ext cx="6430967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86535" y="3996267"/>
            <a:ext cx="5240734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bg-BG" smtClean="0"/>
              <a:t>Щракнете за редакция стил подзагл. обр.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99312" y="5883284"/>
            <a:ext cx="324303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986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4" name="Контейнер за долния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Контейнер за номер н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08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977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20" y="273053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3575050" y="273069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457220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49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792288" y="4800605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картина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bg-BG" smtClean="0"/>
              <a:t>Щракнете върху иконата, за да добавите картина</a:t>
            </a:r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1792288" y="5367355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406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24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63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41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bg-BG" smtClean="0"/>
              <a:t>Щракнете за редакция стил подзагл. обр.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AC7A713-7007-4913-B2CB-7614D15284D3}" type="datetimeFigureOut">
              <a:rPr lang="en-US" smtClean="0"/>
              <a:pPr/>
              <a:t>11/15/2020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EB5BB6-300C-4D5B-9AC3-521233952C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416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AC7A713-7007-4913-B2CB-7614D15284D3}" type="datetimeFigureOut">
              <a:rPr lang="en-US" smtClean="0"/>
              <a:pPr/>
              <a:t>11/15/2020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EB5BB6-300C-4D5B-9AC3-521233952C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31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6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9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AC7A713-7007-4913-B2CB-7614D15284D3}" type="datetimeFigureOut">
              <a:rPr lang="en-US" smtClean="0"/>
              <a:pPr/>
              <a:t>11/15/2020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EB5BB6-300C-4D5B-9AC3-521233952C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199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825625"/>
            <a:ext cx="3886200" cy="4351339"/>
          </a:xfrm>
        </p:spPr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AC7A713-7007-4913-B2CB-7614D15284D3}" type="datetimeFigureOut">
              <a:rPr lang="en-US" smtClean="0"/>
              <a:pPr/>
              <a:t>11/15/2020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EB5BB6-300C-4D5B-9AC3-521233952C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581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13897" y="5867140"/>
            <a:ext cx="413375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848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8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8" y="2505075"/>
            <a:ext cx="3887391" cy="3684588"/>
          </a:xfrm>
        </p:spPr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AC7A713-7007-4913-B2CB-7614D15284D3}" type="datetimeFigureOut">
              <a:rPr lang="en-US" smtClean="0"/>
              <a:pPr/>
              <a:t>11/15/2020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EB5BB6-300C-4D5B-9AC3-521233952C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13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AC7A713-7007-4913-B2CB-7614D15284D3}" type="datetimeFigureOut">
              <a:rPr lang="en-US" smtClean="0"/>
              <a:pPr/>
              <a:t>11/15/2020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EB5BB6-300C-4D5B-9AC3-521233952C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19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AC7A713-7007-4913-B2CB-7614D15284D3}" type="datetimeFigureOut">
              <a:rPr lang="en-US" smtClean="0"/>
              <a:pPr/>
              <a:t>11/15/2020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EB5BB6-300C-4D5B-9AC3-521233952C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552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4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AC7A713-7007-4913-B2CB-7614D15284D3}" type="datetimeFigureOut">
              <a:rPr lang="en-US" smtClean="0"/>
              <a:pPr/>
              <a:t>11/15/2020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EB5BB6-300C-4D5B-9AC3-521233952C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48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48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bg-BG" noProof="0" smtClean="0"/>
              <a:t>Щракнете върху иконата, за да добавите картина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AC7A713-7007-4913-B2CB-7614D15284D3}" type="datetimeFigureOut">
              <a:rPr lang="en-US" smtClean="0"/>
              <a:pPr/>
              <a:t>11/15/2020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EB5BB6-300C-4D5B-9AC3-521233952C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78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AC7A713-7007-4913-B2CB-7614D15284D3}" type="datetimeFigureOut">
              <a:rPr lang="en-US" smtClean="0"/>
              <a:pPr/>
              <a:t>11/15/2020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EB5BB6-300C-4D5B-9AC3-521233952C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09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7" y="365146"/>
            <a:ext cx="1971675" cy="5811839"/>
          </a:xfrm>
        </p:spPr>
        <p:txBody>
          <a:bodyPr vert="eaVert"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76" y="365146"/>
            <a:ext cx="5800725" cy="5811839"/>
          </a:xfrm>
        </p:spPr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AC7A713-7007-4913-B2CB-7614D15284D3}" type="datetimeFigureOut">
              <a:rPr lang="en-US" smtClean="0"/>
              <a:pPr/>
              <a:t>11/15/2020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EB5BB6-300C-4D5B-9AC3-521233952C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89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41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bg-BG" smtClean="0"/>
              <a:t>Щракнете за редакция стил подзагл. обр.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pPr/>
              <a:t>11/15/2020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5BB6-300C-4D5B-9AC3-521233952C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29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pPr/>
              <a:t>11/15/2020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5BB6-300C-4D5B-9AC3-521233952C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72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64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9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pPr/>
              <a:t>11/15/2020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5BB6-300C-4D5B-9AC3-521233952C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48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9211" y="2666999"/>
            <a:ext cx="6698060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9210" y="4777381"/>
            <a:ext cx="669806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869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825625"/>
            <a:ext cx="3886200" cy="4351339"/>
          </a:xfrm>
        </p:spPr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pPr/>
              <a:t>11/15/2020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5BB6-300C-4D5B-9AC3-521233952C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929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8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8" y="2505075"/>
            <a:ext cx="3887391" cy="3684588"/>
          </a:xfrm>
        </p:spPr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pPr/>
              <a:t>11/15/2020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5BB6-300C-4D5B-9AC3-521233952C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76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pPr/>
              <a:t>11/15/2020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5BB6-300C-4D5B-9AC3-521233952C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93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pPr/>
              <a:t>11/15/2020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5BB6-300C-4D5B-9AC3-521233952C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681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5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pPr/>
              <a:t>11/15/2020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5BB6-300C-4D5B-9AC3-521233952C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07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50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bg-BG" smtClean="0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pPr/>
              <a:t>11/15/2020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5BB6-300C-4D5B-9AC3-521233952C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55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pPr/>
              <a:t>11/15/2020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5BB6-300C-4D5B-9AC3-521233952C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14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7" y="365149"/>
            <a:ext cx="1971675" cy="5811839"/>
          </a:xfrm>
        </p:spPr>
        <p:txBody>
          <a:bodyPr vert="eaVert"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82" y="365149"/>
            <a:ext cx="5800725" cy="5811839"/>
          </a:xfrm>
        </p:spPr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pPr/>
              <a:t>11/15/2020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5BB6-300C-4D5B-9AC3-521233952C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44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2701926" y="2130452"/>
            <a:ext cx="48006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pPr lvl="0"/>
            <a:r>
              <a:rPr lang="bg-BG" noProof="0" smtClean="0"/>
              <a:t>Редакт. стил загл. образец</a:t>
            </a:r>
            <a:endParaRPr lang="en-US" noProof="0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2701926" y="3886200"/>
            <a:ext cx="41148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bg-BG" noProof="0" smtClean="0"/>
              <a:t>Щракнете за редакция стил подзагл. обр.</a:t>
            </a:r>
            <a:endParaRPr lang="en-US" noProof="0" smtClean="0"/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fld id="{8AC7A713-7007-4913-B2CB-7614D15284D3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AC7A713-7007-4913-B2CB-7614D15284D3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377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7" y="685809"/>
            <a:ext cx="7514035" cy="1752599"/>
          </a:xfrm>
        </p:spPr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3238" y="2667008"/>
            <a:ext cx="3671291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5975" y="2667000"/>
            <a:ext cx="3671292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99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AC7A713-7007-4913-B2CB-7614D15284D3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54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2693988" y="1600205"/>
            <a:ext cx="3086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5932498" y="1600205"/>
            <a:ext cx="30876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AC7A713-7007-4913-B2CB-7614D15284D3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03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Текстов контейнер 4"/>
          <p:cNvSpPr>
            <a:spLocks noGrp="1"/>
          </p:cNvSpPr>
          <p:nvPr>
            <p:ph type="body" sz="quarter" idx="3"/>
          </p:nvPr>
        </p:nvSpPr>
        <p:spPr>
          <a:xfrm>
            <a:off x="4645034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sz="quarter" idx="4"/>
          </p:nvPr>
        </p:nvSpPr>
        <p:spPr>
          <a:xfrm>
            <a:off x="464503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7" name="Контейнер за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AC7A713-7007-4913-B2CB-7614D15284D3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8" name="Контейнер за долния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Контейнер за номер н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484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AC7A713-7007-4913-B2CB-7614D15284D3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4" name="Контейнер за долния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Контейнер за номер н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69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AC7A713-7007-4913-B2CB-7614D15284D3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671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20" y="273053"/>
            <a:ext cx="3008313" cy="1162051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3575050" y="27307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457220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AC7A713-7007-4913-B2CB-7614D15284D3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84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792288" y="4800605"/>
            <a:ext cx="5486400" cy="566739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картина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bg-BG" smtClean="0"/>
              <a:t>Щракнете върху иконата, за да добавите картина</a:t>
            </a:r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1792288" y="5367363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AC7A713-7007-4913-B2CB-7614D15284D3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66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AC7A713-7007-4913-B2CB-7614D15284D3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74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/>
          <p:cNvSpPr>
            <a:spLocks noGrp="1"/>
          </p:cNvSpPr>
          <p:nvPr>
            <p:ph type="title" orient="vert"/>
          </p:nvPr>
        </p:nvSpPr>
        <p:spPr>
          <a:xfrm>
            <a:off x="7439025" y="274644"/>
            <a:ext cx="1581150" cy="5851525"/>
          </a:xfrm>
        </p:spPr>
        <p:txBody>
          <a:bodyPr vert="eaVert"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>
          <a:xfrm>
            <a:off x="2694008" y="274644"/>
            <a:ext cx="4592637" cy="5851525"/>
          </a:xfrm>
        </p:spPr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AC7A713-7007-4913-B2CB-7614D15284D3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9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Заглавен слайд"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136525" y="136554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bg-BG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455614" y="2130454"/>
            <a:ext cx="7313612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bg-BG" noProof="0" smtClean="0"/>
              <a:t>Редакт. стил загл. образец</a:t>
            </a:r>
            <a:endParaRPr lang="en-US" noProof="0" smtClean="0"/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455614" y="3886200"/>
            <a:ext cx="7313612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bg-BG" noProof="0" smtClean="0"/>
              <a:t>Щракнете за редакция стил подзагл. обр.</a:t>
            </a:r>
            <a:endParaRPr lang="en-US" noProof="0" smtClean="0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8F6AF95D-551E-43E4-A8C8-3169BD3C1B5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9135" y="2658533"/>
            <a:ext cx="345539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3233" y="3335337"/>
            <a:ext cx="3671292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370" y="2667000"/>
            <a:ext cx="346690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5975" y="3335337"/>
            <a:ext cx="3671292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22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8AD231-F193-4533-A65F-5BFAD798F69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36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FB69F9-11BE-4AC6-8EA1-7CB4851E2D5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32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455614" y="1600205"/>
            <a:ext cx="40370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645033" y="1600205"/>
            <a:ext cx="40370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A0A379-4283-4B33-907E-12F3751F3BF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00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Текстов контейнер 4"/>
          <p:cNvSpPr>
            <a:spLocks noGrp="1"/>
          </p:cNvSpPr>
          <p:nvPr>
            <p:ph type="body" sz="quarter" idx="3"/>
          </p:nvPr>
        </p:nvSpPr>
        <p:spPr>
          <a:xfrm>
            <a:off x="4645034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sz="quarter" idx="4"/>
          </p:nvPr>
        </p:nvSpPr>
        <p:spPr>
          <a:xfrm>
            <a:off x="464503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7" name="Контейнер за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Контейнер за долния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Контейнер за номер н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F97700-DB4C-4D20-B3D8-9C85F5822FE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83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Контейнер за долния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Контейнер за номер н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29C9EB-6807-4116-9F4B-B7066587499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46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3651DC-E497-4B1B-97BD-6A2436FA7A8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16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20" y="273053"/>
            <a:ext cx="3008313" cy="1162051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3575050" y="27308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457220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ED29D9-73BD-4C5C-84BB-C55022848EB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51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792288" y="4800605"/>
            <a:ext cx="5486400" cy="566739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картина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bg-BG" smtClean="0"/>
              <a:t>Щракнете върху иконата, за да добавите картина</a:t>
            </a:r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1792288" y="536736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69DA96-93BC-476A-A71D-4011F80803A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62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3FDDB5-47CE-4925-9543-AED517DC8C2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07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/>
          <p:cNvSpPr>
            <a:spLocks noGrp="1"/>
          </p:cNvSpPr>
          <p:nvPr>
            <p:ph type="title" orient="vert"/>
          </p:nvPr>
        </p:nvSpPr>
        <p:spPr>
          <a:xfrm>
            <a:off x="6626227" y="274644"/>
            <a:ext cx="2055813" cy="5851525"/>
          </a:xfrm>
        </p:spPr>
        <p:txBody>
          <a:bodyPr vert="eaVert"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>
          <a:xfrm>
            <a:off x="455614" y="274644"/>
            <a:ext cx="6018212" cy="5851525"/>
          </a:xfrm>
        </p:spPr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5DF9CA-315A-4D99-9C6A-59A9467322E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9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17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Заглавен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лавие 7"/>
          <p:cNvSpPr>
            <a:spLocks noGrp="1"/>
          </p:cNvSpPr>
          <p:nvPr>
            <p:ph type="ctrTitle"/>
          </p:nvPr>
        </p:nvSpPr>
        <p:spPr>
          <a:xfrm>
            <a:off x="2286000" y="3124205"/>
            <a:ext cx="6172200" cy="1894363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bg-BG" smtClean="0"/>
              <a:t>Редакт. стил загл. образец</a:t>
            </a:r>
            <a:endParaRPr kumimoji="0" lang="en-US"/>
          </a:p>
        </p:txBody>
      </p:sp>
      <p:sp>
        <p:nvSpPr>
          <p:cNvPr id="9" name="Подзаглавие 8"/>
          <p:cNvSpPr>
            <a:spLocks noGrp="1"/>
          </p:cNvSpPr>
          <p:nvPr>
            <p:ph type="subTitle" idx="1"/>
          </p:nvPr>
        </p:nvSpPr>
        <p:spPr>
          <a:xfrm>
            <a:off x="2286000" y="5003323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bg-BG" smtClean="0"/>
              <a:t>Щракнете за редакция стил подзагл. обр.</a:t>
            </a:r>
            <a:endParaRPr kumimoji="0" lang="en-US"/>
          </a:p>
        </p:txBody>
      </p:sp>
      <p:sp>
        <p:nvSpPr>
          <p:cNvPr id="28" name="Контейнер за 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8AC7A713-7007-4913-B2CB-7614D15284D3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17" name="Контейнер за долния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70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Правоъгъл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авоъгъл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авоъгъл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авоъгъл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аво съединение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аво съединение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аво съединение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аво съединение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аво съединение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аво съединение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авоъгъл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1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Контейнер за номер на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3"/>
            <a:ext cx="609600" cy="517524"/>
          </a:xfrm>
        </p:spPr>
        <p:txBody>
          <a:bodyPr/>
          <a:lstStyle/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bg-BG" smtClean="0"/>
              <a:t>Редакт. стил загл. образец</a:t>
            </a:r>
            <a:endParaRPr kumimoji="0" lang="en-US"/>
          </a:p>
        </p:txBody>
      </p:sp>
      <p:sp>
        <p:nvSpPr>
          <p:cNvPr id="8" name="Контейнер за съдържани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7" name="Контейнер за 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8AC7A713-7007-4913-B2CB-7614D15284D3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9" name="Контейнер за номер на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Контейнер за долния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лавка на секция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2286000" y="2895616"/>
            <a:ext cx="6172200" cy="2053591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bg-BG" smtClean="0"/>
              <a:t>Редакт. стил загл. образец</a:t>
            </a:r>
            <a:endParaRPr kumimoji="0" lang="en-US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2286000" y="5010151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8AC7A713-7007-4913-B2CB-7614D15284D3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9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Правоъгъл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авоъгъл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авоъгъл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авоъгъл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аво съединение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аво съединение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аво съединение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аво съединение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аво съединение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авоъгъл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аво съединение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3"/>
            <a:ext cx="609600" cy="517524"/>
          </a:xfrm>
        </p:spPr>
        <p:txBody>
          <a:bodyPr/>
          <a:lstStyle/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bg-BG" smtClean="0"/>
              <a:t>Редакт. стил загл. образец</a:t>
            </a:r>
            <a:endParaRPr kumimoji="0" lang="en-US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Контейнер за съдържани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11" name="Контейнер за съдържани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273051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bg-BG" smtClean="0"/>
              <a:t>Редакт. стил загл. образец</a:t>
            </a:r>
            <a:endParaRPr kumimoji="0" lang="en-US"/>
          </a:p>
        </p:txBody>
      </p:sp>
      <p:sp>
        <p:nvSpPr>
          <p:cNvPr id="7" name="Контейнер за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8" name="Контейнер за долния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Контейнер за номер н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Контейнер за съдържани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13" name="Контейнер за съдържани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12" name="Текстов контейнер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14" name="Текстов контейнер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bg-BG" smtClean="0"/>
              <a:t>Щракнете, за да редактирате стиловете на текста в образеца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bg-BG" smtClean="0"/>
              <a:t>Редакт. стил загл. образец</a:t>
            </a:r>
            <a:endParaRPr kumimoji="0" lang="en-US"/>
          </a:p>
        </p:txBody>
      </p:sp>
      <p:sp>
        <p:nvSpPr>
          <p:cNvPr id="6" name="Контейнер за 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AC7A713-7007-4913-B2CB-7614D15284D3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Контейнер за долния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Съдържание с надпис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аво съединение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 rot="5400000">
            <a:off x="3371850" y="3200401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bg-BG" smtClean="0"/>
              <a:t>Редакт. стил загл. образец</a:t>
            </a:r>
            <a:endParaRPr kumimoji="0" lang="en-US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8" name="Право съединение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аво съединение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аво съединение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авоъгъл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аво съединение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Контейнер за съдържани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21" name="Контейнер за 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8AC7A713-7007-4913-B2CB-7614D15284D3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22" name="Контейнер за номер на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  <p:sp>
        <p:nvSpPr>
          <p:cNvPr id="23" name="Контейнер за долния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аво съединение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 rot="5400000">
            <a:off x="3350133" y="3200401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bg-BG" smtClean="0"/>
              <a:t>Редакт. стил загл. образец</a:t>
            </a:r>
            <a:endParaRPr kumimoji="0" lang="en-US"/>
          </a:p>
        </p:txBody>
      </p:sp>
      <p:sp>
        <p:nvSpPr>
          <p:cNvPr id="3" name="Контейнер за картина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bg-BG" smtClean="0"/>
              <a:t>Щракнете върху иконата, за да добавите картина</a:t>
            </a:r>
            <a:endParaRPr kumimoji="0" lang="en-US" dirty="0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6765799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10" name="Право съединение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авоъгъл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аво съединение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аво съединение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аво съединение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Контейнер за 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AC7A713-7007-4913-B2CB-7614D15284D3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18" name="Контейнер за номер на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Контейнер за долния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bg-BG" smtClean="0"/>
              <a:t>Редакт. стил загл. образец</a:t>
            </a:r>
            <a:endParaRPr kumimoji="0" lang="en-US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86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1676400" cy="5851525"/>
          </a:xfrm>
        </p:spPr>
        <p:txBody>
          <a:bodyPr vert="eaVert"/>
          <a:lstStyle/>
          <a:p>
            <a:r>
              <a:rPr kumimoji="0" lang="bg-BG" smtClean="0"/>
              <a:t>Редакт. стил загл. образец</a:t>
            </a:r>
            <a:endParaRPr kumimoji="0" lang="en-US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Заглавен слайд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05200" y="1498622"/>
            <a:ext cx="5257800" cy="3298825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4100" cap="none" baseline="0"/>
            </a:lvl1pPr>
          </a:lstStyle>
          <a:p>
            <a:r>
              <a:rPr lang="bg-BG" smtClean="0"/>
              <a:t>Редакт. стил загл. образец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05200" y="4927600"/>
            <a:ext cx="5257800" cy="1244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100" b="0">
                <a:solidFill>
                  <a:schemeClr val="tx1"/>
                </a:solidFill>
              </a:defRPr>
            </a:lvl1pPr>
            <a:lvl2pPr marL="4571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bg-BG" smtClean="0"/>
              <a:t>Щракнете за редакция стил подзагл. обр.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22770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52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лавка на секция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445000"/>
            <a:ext cx="5257800" cy="1930400"/>
          </a:xfrm>
        </p:spPr>
        <p:txBody>
          <a:bodyPr anchor="t">
            <a:normAutofit/>
          </a:bodyPr>
          <a:lstStyle>
            <a:lvl1pPr algn="l">
              <a:defRPr sz="4100" b="0" cap="none" baseline="0"/>
            </a:lvl1pPr>
          </a:lstStyle>
          <a:p>
            <a:r>
              <a:rPr lang="bg-BG" smtClean="0"/>
              <a:t>Редакт. стил загл. образец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124201"/>
            <a:ext cx="5257800" cy="1296987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100">
                <a:solidFill>
                  <a:schemeClr val="tx1"/>
                </a:solidFill>
              </a:defRPr>
            </a:lvl1pPr>
            <a:lvl2pPr marL="45718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</p:spTree>
    <p:extLst>
      <p:ext uri="{BB962C8B-B14F-4D97-AF65-F5344CB8AC3E}">
        <p14:creationId xmlns:p14="http://schemas.microsoft.com/office/powerpoint/2010/main" val="41963402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701800"/>
            <a:ext cx="3733800" cy="4470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400"/>
            </a:lvl4pPr>
            <a:lvl5pPr marL="1508697">
              <a:defRPr sz="1400"/>
            </a:lvl5pPr>
            <a:lvl6pPr marL="1280106" indent="0">
              <a:buNone/>
              <a:defRPr sz="1400"/>
            </a:lvl6pPr>
            <a:lvl7pPr marL="1508697">
              <a:defRPr sz="1400"/>
            </a:lvl7pPr>
            <a:lvl8pPr marL="1508697">
              <a:defRPr sz="1400"/>
            </a:lvl8pPr>
            <a:lvl9pPr marL="1508697">
              <a:defRPr sz="14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701800"/>
            <a:ext cx="3733800" cy="4470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400"/>
            </a:lvl4pPr>
            <a:lvl5pPr marL="1508697">
              <a:defRPr sz="1400"/>
            </a:lvl5pPr>
            <a:lvl6pPr marL="1508697">
              <a:defRPr sz="1400"/>
            </a:lvl6pPr>
            <a:lvl7pPr marL="1508697">
              <a:defRPr sz="1400"/>
            </a:lvl7pPr>
            <a:lvl8pPr marL="1508697">
              <a:defRPr sz="1400"/>
            </a:lvl8pPr>
            <a:lvl9pPr marL="1508697">
              <a:defRPr sz="14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33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bg-BG" smtClean="0"/>
              <a:t>Редакт. стил загл. образец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249" y="1608836"/>
            <a:ext cx="3730752" cy="51206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457181" indent="0">
              <a:buNone/>
              <a:defRPr sz="2000" b="1"/>
            </a:lvl2pPr>
            <a:lvl3pPr marL="914362" indent="0">
              <a:buNone/>
              <a:defRPr sz="1800" b="1"/>
            </a:lvl3pPr>
            <a:lvl4pPr marL="1371543" indent="0">
              <a:buNone/>
              <a:defRPr sz="1600" b="1"/>
            </a:lvl4pPr>
            <a:lvl5pPr marL="1828724" indent="0">
              <a:buNone/>
              <a:defRPr sz="1600" b="1"/>
            </a:lvl5pPr>
            <a:lvl6pPr marL="2285905" indent="0">
              <a:buNone/>
              <a:defRPr sz="1600" b="1"/>
            </a:lvl6pPr>
            <a:lvl7pPr marL="2743086" indent="0">
              <a:buNone/>
              <a:defRPr sz="1600" b="1"/>
            </a:lvl7pPr>
            <a:lvl8pPr marL="3200266" indent="0">
              <a:buNone/>
              <a:defRPr sz="1600" b="1"/>
            </a:lvl8pPr>
            <a:lvl9pPr marL="3657448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8200" y="2209800"/>
            <a:ext cx="3733800" cy="3962400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 marL="1508697">
              <a:defRPr sz="1400"/>
            </a:lvl5pPr>
            <a:lvl6pPr marL="1508697">
              <a:defRPr sz="1400"/>
            </a:lvl6pPr>
            <a:lvl7pPr marL="1508697">
              <a:defRPr sz="1400"/>
            </a:lvl7pPr>
            <a:lvl8pPr marL="1508697">
              <a:defRPr sz="1400"/>
            </a:lvl8pPr>
            <a:lvl9pPr marL="1508697">
              <a:defRPr sz="14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7448" y="1608836"/>
            <a:ext cx="3730752" cy="51206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457181" indent="0">
              <a:buNone/>
              <a:defRPr sz="2000" b="1"/>
            </a:lvl2pPr>
            <a:lvl3pPr marL="914362" indent="0">
              <a:buNone/>
              <a:defRPr sz="1800" b="1"/>
            </a:lvl3pPr>
            <a:lvl4pPr marL="1371543" indent="0">
              <a:buNone/>
              <a:defRPr sz="1600" b="1"/>
            </a:lvl4pPr>
            <a:lvl5pPr marL="1828724" indent="0">
              <a:buNone/>
              <a:defRPr sz="1600" b="1"/>
            </a:lvl5pPr>
            <a:lvl6pPr marL="2285905" indent="0">
              <a:buNone/>
              <a:defRPr sz="1600" b="1"/>
            </a:lvl6pPr>
            <a:lvl7pPr marL="2743086" indent="0">
              <a:buNone/>
              <a:defRPr sz="1600" b="1"/>
            </a:lvl7pPr>
            <a:lvl8pPr marL="3200266" indent="0">
              <a:buNone/>
              <a:defRPr sz="1600" b="1"/>
            </a:lvl8pPr>
            <a:lvl9pPr marL="3657448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4400" y="2209800"/>
            <a:ext cx="3733800" cy="3962400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 marL="1508697">
              <a:defRPr sz="1400"/>
            </a:lvl5pPr>
            <a:lvl6pPr marL="1508697">
              <a:defRPr sz="1400"/>
            </a:lvl6pPr>
            <a:lvl7pPr marL="1508697">
              <a:defRPr sz="1400"/>
            </a:lvl7pPr>
            <a:lvl8pPr marL="1508697">
              <a:defRPr sz="1400"/>
            </a:lvl8pPr>
            <a:lvl9pPr marL="1508697">
              <a:defRPr sz="14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8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76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73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971800" y="0"/>
            <a:ext cx="59436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1701800"/>
            <a:ext cx="2514600" cy="2844800"/>
          </a:xfrm>
        </p:spPr>
        <p:txBody>
          <a:bodyPr anchor="b">
            <a:normAutofit/>
          </a:bodyPr>
          <a:lstStyle>
            <a:lvl1pPr algn="l">
              <a:defRPr sz="1500" b="1"/>
            </a:lvl1pPr>
          </a:lstStyle>
          <a:p>
            <a:r>
              <a:rPr lang="bg-BG" smtClean="0"/>
              <a:t>Редакт. стил загл. образец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1" y="4648200"/>
            <a:ext cx="2514600" cy="1727200"/>
          </a:xfr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None/>
              <a:defRPr sz="1200"/>
            </a:lvl1pPr>
            <a:lvl2pPr marL="457181" indent="0">
              <a:buNone/>
              <a:defRPr sz="1200"/>
            </a:lvl2pPr>
            <a:lvl3pPr marL="914362" indent="0">
              <a:buNone/>
              <a:defRPr sz="1000"/>
            </a:lvl3pPr>
            <a:lvl4pPr marL="1371543" indent="0">
              <a:buNone/>
              <a:defRPr sz="900"/>
            </a:lvl4pPr>
            <a:lvl5pPr marL="1828724" indent="0">
              <a:buNone/>
              <a:defRPr sz="900"/>
            </a:lvl5pPr>
            <a:lvl6pPr marL="2285905" indent="0">
              <a:buNone/>
              <a:defRPr sz="900"/>
            </a:lvl6pPr>
            <a:lvl7pPr marL="2743086" indent="0">
              <a:buNone/>
              <a:defRPr sz="900"/>
            </a:lvl7pPr>
            <a:lvl8pPr marL="3200266" indent="0">
              <a:buNone/>
              <a:defRPr sz="900"/>
            </a:lvl8pPr>
            <a:lvl9pPr marL="3657448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2800" y="482600"/>
            <a:ext cx="5105400" cy="58928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07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62100" y="0"/>
            <a:ext cx="60198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4800600"/>
            <a:ext cx="5486400" cy="762000"/>
          </a:xfrm>
        </p:spPr>
        <p:txBody>
          <a:bodyPr anchor="b">
            <a:normAutofit/>
          </a:bodyPr>
          <a:lstStyle>
            <a:lvl1pPr algn="l">
              <a:defRPr sz="1500" b="1"/>
            </a:lvl1pPr>
          </a:lstStyle>
          <a:p>
            <a:r>
              <a:rPr lang="bg-BG" smtClean="0"/>
              <a:t>Редакт. стил загл. образец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1828800" y="279422"/>
            <a:ext cx="5486400" cy="4448175"/>
          </a:xfrm>
        </p:spPr>
        <p:txBody>
          <a:bodyPr>
            <a:normAutofit/>
          </a:bodyPr>
          <a:lstStyle>
            <a:lvl1pPr marL="0" indent="0">
              <a:buNone/>
              <a:defRPr sz="2100"/>
            </a:lvl1pPr>
            <a:lvl2pPr marL="457181" indent="0">
              <a:buNone/>
              <a:defRPr sz="2800"/>
            </a:lvl2pPr>
            <a:lvl3pPr marL="914362" indent="0">
              <a:buNone/>
              <a:defRPr sz="2400"/>
            </a:lvl3pPr>
            <a:lvl4pPr marL="1371543" indent="0">
              <a:buNone/>
              <a:defRPr sz="2000"/>
            </a:lvl4pPr>
            <a:lvl5pPr marL="1828724" indent="0">
              <a:buNone/>
              <a:defRPr sz="2000"/>
            </a:lvl5pPr>
            <a:lvl6pPr marL="2285905" indent="0">
              <a:buNone/>
              <a:defRPr sz="2000"/>
            </a:lvl6pPr>
            <a:lvl7pPr marL="2743086" indent="0">
              <a:buNone/>
              <a:defRPr sz="2000"/>
            </a:lvl7pPr>
            <a:lvl8pPr marL="3200266" indent="0">
              <a:buNone/>
              <a:defRPr sz="2000"/>
            </a:lvl8pPr>
            <a:lvl9pPr marL="3657448" indent="0">
              <a:buNone/>
              <a:defRPr sz="2000"/>
            </a:lvl9pPr>
          </a:lstStyle>
          <a:p>
            <a:r>
              <a:rPr lang="bg-BG" smtClean="0"/>
              <a:t>Щракнете върху иконата, за да добавите картина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5562600"/>
            <a:ext cx="5486400" cy="8128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200"/>
            </a:lvl1pPr>
            <a:lvl2pPr marL="457181" indent="0">
              <a:buNone/>
              <a:defRPr sz="1200"/>
            </a:lvl2pPr>
            <a:lvl3pPr marL="914362" indent="0">
              <a:buNone/>
              <a:defRPr sz="1000"/>
            </a:lvl3pPr>
            <a:lvl4pPr marL="1371543" indent="0">
              <a:buNone/>
              <a:defRPr sz="900"/>
            </a:lvl4pPr>
            <a:lvl5pPr marL="1828724" indent="0">
              <a:buNone/>
              <a:defRPr sz="900"/>
            </a:lvl5pPr>
            <a:lvl6pPr marL="2285905" indent="0">
              <a:buNone/>
              <a:defRPr sz="900"/>
            </a:lvl6pPr>
            <a:lvl7pPr marL="2743086" indent="0">
              <a:buNone/>
              <a:defRPr sz="900"/>
            </a:lvl7pPr>
            <a:lvl8pPr marL="3200266" indent="0">
              <a:buNone/>
              <a:defRPr sz="900"/>
            </a:lvl8pPr>
            <a:lvl9pPr marL="3657448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33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8" y="1600200"/>
            <a:ext cx="266184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6529" y="685808"/>
            <a:ext cx="4680743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238" y="2971800"/>
            <a:ext cx="266184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39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43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274660"/>
            <a:ext cx="1066800" cy="5897561"/>
          </a:xfrm>
        </p:spPr>
        <p:txBody>
          <a:bodyPr vert="eaVert"/>
          <a:lstStyle/>
          <a:p>
            <a:r>
              <a:rPr lang="bg-BG" smtClean="0"/>
              <a:t>Редакт. стил загл. образец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274660"/>
            <a:ext cx="6400800" cy="5897561"/>
          </a:xfrm>
        </p:spPr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71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685800" y="2130448"/>
            <a:ext cx="7772400" cy="1470025"/>
          </a:xfrm>
        </p:spPr>
        <p:txBody>
          <a:bodyPr/>
          <a:lstStyle/>
          <a:p>
            <a:r>
              <a:rPr lang="bg-BG" smtClean="0"/>
              <a:t>Редакт. стил загл. образец</a:t>
            </a:r>
            <a:endParaRPr lang="ru-RU"/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bg-BG" smtClean="0"/>
              <a:t>Щракнете за редакция стил подзагл. обр.</a:t>
            </a:r>
            <a:endParaRPr lang="ru-RU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AC7A713-7007-4913-B2CB-7614D15284D3}" type="datetimeFigureOut">
              <a:rPr lang="en-US" smtClean="0"/>
              <a:pPr/>
              <a:t>11/15/2020</a:t>
            </a:fld>
            <a:endParaRPr lang="en-US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EB5BB6-300C-4D5B-9AC3-521233952C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542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ru-RU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ru-RU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AC7A713-7007-4913-B2CB-7614D15284D3}" type="datetimeFigureOut">
              <a:rPr lang="en-US" smtClean="0"/>
              <a:pPr/>
              <a:t>11/15/2020</a:t>
            </a:fld>
            <a:endParaRPr lang="en-US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EB5BB6-300C-4D5B-9AC3-521233952C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94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bg-BG" smtClean="0"/>
              <a:t>Редакт. стил загл. образец</a:t>
            </a:r>
            <a:endParaRPr lang="ru-RU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AC7A713-7007-4913-B2CB-7614D15284D3}" type="datetimeFigureOut">
              <a:rPr lang="en-US" smtClean="0"/>
              <a:pPr/>
              <a:t>11/15/2020</a:t>
            </a:fld>
            <a:endParaRPr lang="en-US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EB5BB6-300C-4D5B-9AC3-521233952C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68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ru-RU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ru-RU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ru-RU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AC7A713-7007-4913-B2CB-7614D15284D3}" type="datetimeFigureOut">
              <a:rPr lang="en-US" smtClean="0"/>
              <a:pPr/>
              <a:t>11/15/2020</a:t>
            </a:fld>
            <a:endParaRPr lang="en-US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EB5BB6-300C-4D5B-9AC3-521233952C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48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bg-BG" smtClean="0"/>
              <a:t>Редакт. стил загл. образец</a:t>
            </a:r>
            <a:endParaRPr lang="ru-RU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ru-RU"/>
          </a:p>
        </p:txBody>
      </p:sp>
      <p:sp>
        <p:nvSpPr>
          <p:cNvPr id="5" name="Текстов контейнер 4"/>
          <p:cNvSpPr>
            <a:spLocks noGrp="1"/>
          </p:cNvSpPr>
          <p:nvPr>
            <p:ph type="body" sz="quarter" idx="3"/>
          </p:nvPr>
        </p:nvSpPr>
        <p:spPr>
          <a:xfrm>
            <a:off x="4645034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sz="quarter" idx="4"/>
          </p:nvPr>
        </p:nvSpPr>
        <p:spPr>
          <a:xfrm>
            <a:off x="464503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ru-RU"/>
          </a:p>
        </p:txBody>
      </p:sp>
      <p:sp>
        <p:nvSpPr>
          <p:cNvPr id="7" name="Контейнер за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AC7A713-7007-4913-B2CB-7614D15284D3}" type="datetimeFigureOut">
              <a:rPr lang="en-US" smtClean="0"/>
              <a:pPr/>
              <a:t>11/15/2020</a:t>
            </a:fld>
            <a:endParaRPr lang="en-US"/>
          </a:p>
        </p:txBody>
      </p:sp>
      <p:sp>
        <p:nvSpPr>
          <p:cNvPr id="8" name="Контейнер за долния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Контейнер за номер н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EB5BB6-300C-4D5B-9AC3-521233952C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604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ru-RU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AC7A713-7007-4913-B2CB-7614D15284D3}" type="datetimeFigureOut">
              <a:rPr lang="en-US" smtClean="0"/>
              <a:pPr/>
              <a:t>11/15/2020</a:t>
            </a:fld>
            <a:endParaRPr lang="en-US"/>
          </a:p>
        </p:txBody>
      </p:sp>
      <p:sp>
        <p:nvSpPr>
          <p:cNvPr id="4" name="Контейнер за долния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Контейнер за номер н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EB5BB6-300C-4D5B-9AC3-521233952C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0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AC7A713-7007-4913-B2CB-7614D15284D3}" type="datetimeFigureOut">
              <a:rPr lang="en-US" smtClean="0"/>
              <a:pPr/>
              <a:t>11/15/2020</a:t>
            </a:fld>
            <a:endParaRPr lang="en-US"/>
          </a:p>
        </p:txBody>
      </p:sp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EB5BB6-300C-4D5B-9AC3-521233952C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77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20" y="273053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Редакт. стил загл. образец</a:t>
            </a:r>
            <a:endParaRPr lang="ru-RU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3575050" y="27307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ru-RU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457220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AC7A713-7007-4913-B2CB-7614D15284D3}" type="datetimeFigureOut">
              <a:rPr lang="en-US" smtClean="0"/>
              <a:pPr/>
              <a:t>11/15/2020</a:t>
            </a:fld>
            <a:endParaRPr lang="en-US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EB5BB6-300C-4D5B-9AC3-521233952C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4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29E45-D66D-4934-B4C3-150EF31D20DA}" type="datetimeFigureOut">
              <a:rPr lang="ru-RU" smtClean="0"/>
              <a:t>15.11.2020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54F76-228C-4C80-B6D9-C29CE4FCD4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8752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046" y="1752599"/>
            <a:ext cx="4069619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96014" y="914400"/>
            <a:ext cx="2460731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bg-BG" smtClean="0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2046" y="3124199"/>
            <a:ext cx="4069619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048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792288" y="4800605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Редакт. стил загл. образец</a:t>
            </a:r>
            <a:endParaRPr lang="ru-RU"/>
          </a:p>
        </p:txBody>
      </p:sp>
      <p:sp>
        <p:nvSpPr>
          <p:cNvPr id="3" name="Контейнер за картина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bg-BG" smtClean="0"/>
              <a:t>Щракнете върху иконата, за да добавите картина</a:t>
            </a:r>
            <a:endParaRPr lang="ru-RU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1792288" y="536735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AC7A713-7007-4913-B2CB-7614D15284D3}" type="datetimeFigureOut">
              <a:rPr lang="en-US" smtClean="0"/>
              <a:pPr/>
              <a:t>11/15/2020</a:t>
            </a:fld>
            <a:endParaRPr lang="en-US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EB5BB6-300C-4D5B-9AC3-521233952C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77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ru-RU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ru-RU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AC7A713-7007-4913-B2CB-7614D15284D3}" type="datetimeFigureOut">
              <a:rPr lang="en-US" smtClean="0"/>
              <a:pPr/>
              <a:t>11/15/2020</a:t>
            </a:fld>
            <a:endParaRPr lang="en-US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EB5BB6-300C-4D5B-9AC3-521233952C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bg-BG" smtClean="0"/>
              <a:t>Редакт. стил загл. образец</a:t>
            </a:r>
            <a:endParaRPr lang="ru-RU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ru-RU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AC7A713-7007-4913-B2CB-7614D15284D3}" type="datetimeFigureOut">
              <a:rPr lang="en-US" smtClean="0"/>
              <a:pPr/>
              <a:t>11/15/2020</a:t>
            </a:fld>
            <a:endParaRPr lang="en-US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EB5BB6-300C-4D5B-9AC3-521233952C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07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9400" y="2133624"/>
            <a:ext cx="6248400" cy="1470025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9400" y="3603625"/>
            <a:ext cx="6248400" cy="6096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FFE9B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bg-BG" smtClean="0"/>
              <a:t>Щракнете за редакция стил подзагл. обр.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0074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80047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2" y="4167193"/>
            <a:ext cx="6096000" cy="1362075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2" y="2667005"/>
            <a:ext cx="6096000" cy="1500187"/>
          </a:xfrm>
        </p:spPr>
        <p:txBody>
          <a:bodyPr anchor="b">
            <a:normAutofit/>
          </a:bodyPr>
          <a:lstStyle>
            <a:lvl1pPr marL="0" indent="0">
              <a:buNone/>
              <a:defRPr sz="1800">
                <a:solidFill>
                  <a:srgbClr val="FFE9BD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6295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2" y="1550193"/>
            <a:ext cx="30225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4675" y="1538165"/>
            <a:ext cx="304313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36528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1448137"/>
            <a:ext cx="3048000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199" y="2087896"/>
            <a:ext cx="30480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657601" y="1448137"/>
            <a:ext cx="2895600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657601" y="2087896"/>
            <a:ext cx="2895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0697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8659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02780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 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8" y="4732865"/>
            <a:ext cx="7514033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89509" y="932112"/>
            <a:ext cx="6169458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bg-BG" smtClean="0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238" y="5299603"/>
            <a:ext cx="7514033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778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20" y="273053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74"/>
            <a:ext cx="29781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20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8425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38665"/>
            <a:ext cx="60960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350837"/>
            <a:ext cx="6096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bg-BG" smtClean="0"/>
              <a:t>Щракнете върху иконата, за да добавите картина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5105423"/>
            <a:ext cx="60960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7441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1337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3317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41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bg-BG" smtClean="0"/>
              <a:t>Щракнете за редакция стил подзагл. обр.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541A66-CB21-4A59-AAE3-B590945DAEC6}" type="datetimeFigureOut">
              <a:rPr lang="en-GB" smtClean="0"/>
              <a:pPr>
                <a:defRPr/>
              </a:pPr>
              <a:t>15/11/2020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25C37F-9E9A-4B5B-8127-0B140F6BA899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9229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541A66-CB21-4A59-AAE3-B590945DAEC6}" type="datetimeFigureOut">
              <a:rPr lang="en-GB" smtClean="0"/>
              <a:pPr>
                <a:defRPr/>
              </a:pPr>
              <a:t>15/11/2020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25C37F-9E9A-4B5B-8127-0B140F6BA899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7572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66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9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541A66-CB21-4A59-AAE3-B590945DAEC6}" type="datetimeFigureOut">
              <a:rPr lang="en-GB" smtClean="0"/>
              <a:pPr>
                <a:defRPr/>
              </a:pPr>
              <a:t>15/11/2020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25C37F-9E9A-4B5B-8127-0B140F6BA899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0948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825625"/>
            <a:ext cx="3886200" cy="4351339"/>
          </a:xfrm>
        </p:spPr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541A66-CB21-4A59-AAE3-B590945DAEC6}" type="datetimeFigureOut">
              <a:rPr lang="en-GB" smtClean="0"/>
              <a:pPr>
                <a:defRPr/>
              </a:pPr>
              <a:t>15/11/2020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25C37F-9E9A-4B5B-8127-0B140F6BA899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78929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8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8" y="2505075"/>
            <a:ext cx="3887391" cy="3684588"/>
          </a:xfrm>
        </p:spPr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541A66-CB21-4A59-AAE3-B590945DAEC6}" type="datetimeFigureOut">
              <a:rPr lang="en-GB" smtClean="0"/>
              <a:pPr>
                <a:defRPr/>
              </a:pPr>
              <a:t>15/11/2020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25C37F-9E9A-4B5B-8127-0B140F6BA899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4276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541A66-CB21-4A59-AAE3-B590945DAEC6}" type="datetimeFigureOut">
              <a:rPr lang="en-GB" smtClean="0"/>
              <a:pPr>
                <a:defRPr/>
              </a:pPr>
              <a:t>15/11/2020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25C37F-9E9A-4B5B-8127-0B140F6BA899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3493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лавие и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8" y="685800"/>
            <a:ext cx="7514033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7" y="4343400"/>
            <a:ext cx="7514035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1670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541A66-CB21-4A59-AAE3-B590945DAEC6}" type="datetimeFigureOut">
              <a:rPr lang="en-GB" smtClean="0"/>
              <a:pPr>
                <a:defRPr/>
              </a:pPr>
              <a:t>15/11/2020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25C37F-9E9A-4B5B-8127-0B140F6BA899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35681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5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541A66-CB21-4A59-AAE3-B590945DAEC6}" type="datetimeFigureOut">
              <a:rPr lang="en-GB" smtClean="0"/>
              <a:pPr>
                <a:defRPr/>
              </a:pPr>
              <a:t>15/11/2020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25C37F-9E9A-4B5B-8127-0B140F6BA899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3007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54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bg-BG" smtClean="0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541A66-CB21-4A59-AAE3-B590945DAEC6}" type="datetimeFigureOut">
              <a:rPr lang="en-GB" smtClean="0"/>
              <a:pPr>
                <a:defRPr/>
              </a:pPr>
              <a:t>15/11/2020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25C37F-9E9A-4B5B-8127-0B140F6BA899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0155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541A66-CB21-4A59-AAE3-B590945DAEC6}" type="datetimeFigureOut">
              <a:rPr lang="en-GB" smtClean="0"/>
              <a:pPr>
                <a:defRPr/>
              </a:pPr>
              <a:t>15/11/2020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25C37F-9E9A-4B5B-8127-0B140F6BA899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9914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7" y="365153"/>
            <a:ext cx="1971675" cy="5811839"/>
          </a:xfrm>
        </p:spPr>
        <p:txBody>
          <a:bodyPr vert="eaVert"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88" y="365153"/>
            <a:ext cx="5800725" cy="5811839"/>
          </a:xfrm>
        </p:spPr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541A66-CB21-4A59-AAE3-B590945DAEC6}" type="datetimeFigureOut">
              <a:rPr lang="en-GB" smtClean="0"/>
              <a:pPr>
                <a:defRPr/>
              </a:pPr>
              <a:t>15/11/2020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25C37F-9E9A-4B5B-8127-0B140F6BA899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1944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41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bg-BG" smtClean="0"/>
              <a:t>Щракнете за редакция стил подзагл. обр.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41A66-CB21-4A59-AAE3-B590945DAEC6}" type="datetimeFigureOut">
              <a:rPr lang="en-GB" smtClean="0"/>
              <a:pPr>
                <a:defRPr/>
              </a:pPr>
              <a:t>15/11/2020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25C37F-9E9A-4B5B-8127-0B140F6BA899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49416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41A66-CB21-4A59-AAE3-B590945DAEC6}" type="datetimeFigureOut">
              <a:rPr lang="en-GB" smtClean="0"/>
              <a:pPr>
                <a:defRPr/>
              </a:pPr>
              <a:t>15/11/2020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25C37F-9E9A-4B5B-8127-0B140F6BA899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4231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7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9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41A66-CB21-4A59-AAE3-B590945DAEC6}" type="datetimeFigureOut">
              <a:rPr lang="en-GB" smtClean="0"/>
              <a:pPr>
                <a:defRPr/>
              </a:pPr>
              <a:t>15/11/2020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25C37F-9E9A-4B5B-8127-0B140F6BA899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21199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825625"/>
            <a:ext cx="3886200" cy="4351339"/>
          </a:xfrm>
        </p:spPr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41A66-CB21-4A59-AAE3-B590945DAEC6}" type="datetimeFigureOut">
              <a:rPr lang="en-GB" smtClean="0"/>
              <a:pPr>
                <a:defRPr/>
              </a:pPr>
              <a:t>15/11/2020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25C37F-9E9A-4B5B-8127-0B140F6BA899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87581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8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8" y="2505075"/>
            <a:ext cx="3887391" cy="3684588"/>
          </a:xfrm>
        </p:spPr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41A66-CB21-4A59-AAE3-B590945DAEC6}" type="datetimeFigureOut">
              <a:rPr lang="en-GB" smtClean="0"/>
              <a:pPr>
                <a:defRPr/>
              </a:pPr>
              <a:t>15/11/2020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25C37F-9E9A-4B5B-8127-0B140F6BA899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0813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198960" y="863023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0070" y="2819399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6162" y="685801"/>
            <a:ext cx="6742509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827613" y="3428999"/>
            <a:ext cx="6399611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8" y="4343400"/>
            <a:ext cx="751403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72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41A66-CB21-4A59-AAE3-B590945DAEC6}" type="datetimeFigureOut">
              <a:rPr lang="en-GB" smtClean="0"/>
              <a:pPr>
                <a:defRPr/>
              </a:pPr>
              <a:t>15/11/2020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25C37F-9E9A-4B5B-8127-0B140F6BA899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7019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41A66-CB21-4A59-AAE3-B590945DAEC6}" type="datetimeFigureOut">
              <a:rPr lang="en-GB" smtClean="0"/>
              <a:pPr>
                <a:defRPr/>
              </a:pPr>
              <a:t>15/11/2020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25C37F-9E9A-4B5B-8127-0B140F6BA899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46552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5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41A66-CB21-4A59-AAE3-B590945DAEC6}" type="datetimeFigureOut">
              <a:rPr lang="en-GB" smtClean="0"/>
              <a:pPr>
                <a:defRPr/>
              </a:pPr>
              <a:t>15/11/2020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25C37F-9E9A-4B5B-8127-0B140F6BA899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9348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5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bg-BG" noProof="0" smtClean="0"/>
              <a:t>Щракнете върху иконата, за да добавите картина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41A66-CB21-4A59-AAE3-B590945DAEC6}" type="datetimeFigureOut">
              <a:rPr lang="en-GB" smtClean="0"/>
              <a:pPr>
                <a:defRPr/>
              </a:pPr>
              <a:t>15/11/2020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25C37F-9E9A-4B5B-8127-0B140F6BA899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4978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41A66-CB21-4A59-AAE3-B590945DAEC6}" type="datetimeFigureOut">
              <a:rPr lang="en-GB" smtClean="0"/>
              <a:pPr>
                <a:defRPr/>
              </a:pPr>
              <a:t>15/11/2020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25C37F-9E9A-4B5B-8127-0B140F6BA899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1609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7" y="365155"/>
            <a:ext cx="1971675" cy="5811839"/>
          </a:xfrm>
        </p:spPr>
        <p:txBody>
          <a:bodyPr vert="eaVert"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92" y="365155"/>
            <a:ext cx="5800725" cy="5811839"/>
          </a:xfrm>
        </p:spPr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41A66-CB21-4A59-AAE3-B590945DAEC6}" type="datetimeFigureOut">
              <a:rPr lang="en-GB" smtClean="0"/>
              <a:pPr>
                <a:defRPr/>
              </a:pPr>
              <a:t>15/11/2020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25C37F-9E9A-4B5B-8127-0B140F6BA899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1289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bg-BG" smtClean="0"/>
              <a:t>Щракнете за редакция стил подзагл. обр.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54F76-228C-4C80-B6D9-C29CE4FCD4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977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54F76-228C-4C80-B6D9-C29CE4FCD4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8752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6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54F76-228C-4C80-B6D9-C29CE4FCD4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619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3"/>
            <a:ext cx="3886200" cy="4351337"/>
          </a:xfrm>
        </p:spPr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3"/>
            <a:ext cx="3886200" cy="4351337"/>
          </a:xfrm>
        </p:spPr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54F76-228C-4C80-B6D9-C29CE4FCD4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825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ичка с им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5" y="3308581"/>
            <a:ext cx="7514032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8" y="4777381"/>
            <a:ext cx="7514033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448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6" y="1681852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6" y="2507553"/>
            <a:ext cx="3867150" cy="3680525"/>
          </a:xfrm>
        </p:spPr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3"/>
            <a:ext cx="3886201" cy="3680525"/>
          </a:xfrm>
        </p:spPr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54F76-228C-4C80-B6D9-C29CE4FCD489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4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54F76-228C-4C80-B6D9-C29CE4FCD489}" type="slidenum">
              <a:rPr lang="ru-RU" smtClean="0"/>
              <a:t>‹#›</a:t>
            </a:fld>
            <a:endParaRPr lang="ru-R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542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29E45-D66D-4934-B4C3-150EF31D20DA}" type="datetimeFigureOut">
              <a:rPr lang="ru-RU" smtClean="0"/>
              <a:t>15.11.2020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54F76-228C-4C80-B6D9-C29CE4FCD4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0957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3"/>
            <a:ext cx="294894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54F76-228C-4C80-B6D9-C29CE4FCD4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4514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bg-BG" smtClean="0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54F76-228C-4C80-B6D9-C29CE4FCD4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651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54F76-228C-4C80-B6D9-C29CE4FCD4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0864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0362"/>
            <a:ext cx="1971675" cy="5811838"/>
          </a:xfrm>
        </p:spPr>
        <p:txBody>
          <a:bodyPr vert="eaVert"/>
          <a:lstStyle/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5"/>
            <a:ext cx="5800725" cy="5811837"/>
          </a:xfrm>
        </p:spPr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54F76-228C-4C80-B6D9-C29CE4FCD4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289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409575" y="-4763"/>
            <a:ext cx="3761184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6304" y="1380075"/>
            <a:ext cx="6430967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86535" y="3996267"/>
            <a:ext cx="5240734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bg-BG" smtClean="0"/>
              <a:t>Щракнете за редакция стил подзагл. обр.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99312" y="5883282"/>
            <a:ext cx="324303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986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13896" y="5867138"/>
            <a:ext cx="413375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848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9211" y="2666999"/>
            <a:ext cx="6698060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9210" y="4777381"/>
            <a:ext cx="669806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869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ичка с име на цита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198960" y="863023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0070" y="2819399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6162" y="685801"/>
            <a:ext cx="6742509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238" y="3886200"/>
            <a:ext cx="7514033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8" y="4775200"/>
            <a:ext cx="7514033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59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7" y="685807"/>
            <a:ext cx="7514035" cy="1752599"/>
          </a:xfrm>
        </p:spPr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3237" y="2667006"/>
            <a:ext cx="3671291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5975" y="2667000"/>
            <a:ext cx="3671292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99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9135" y="2658533"/>
            <a:ext cx="345539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3233" y="3335337"/>
            <a:ext cx="3671292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368" y="2667000"/>
            <a:ext cx="346690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5975" y="3335337"/>
            <a:ext cx="3671292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22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17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86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7" y="1600200"/>
            <a:ext cx="266184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6528" y="685806"/>
            <a:ext cx="4680743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237" y="2971800"/>
            <a:ext cx="266184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39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045" y="1752599"/>
            <a:ext cx="4069619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96013" y="914400"/>
            <a:ext cx="2460731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bg-BG" smtClean="0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2045" y="3124199"/>
            <a:ext cx="4069619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048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 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7" y="4732865"/>
            <a:ext cx="7514033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89509" y="932112"/>
            <a:ext cx="6169458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bg-BG" smtClean="0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237" y="5299603"/>
            <a:ext cx="7514033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778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лавие и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8" y="685800"/>
            <a:ext cx="7514033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7" y="4343400"/>
            <a:ext cx="7514035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1670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198960" y="863023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0070" y="2819399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6162" y="685801"/>
            <a:ext cx="6742509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827612" y="3428999"/>
            <a:ext cx="6399611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7" y="4343400"/>
            <a:ext cx="751403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72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ичка с им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5" y="3308581"/>
            <a:ext cx="7514032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7" y="4777381"/>
            <a:ext cx="7514033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448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или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6" y="685807"/>
            <a:ext cx="7514034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237" y="3505200"/>
            <a:ext cx="7514035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7" y="4343400"/>
            <a:ext cx="7514035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8049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ичка с име на цита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198960" y="863023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0070" y="2819399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6162" y="685801"/>
            <a:ext cx="6742509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238" y="3886200"/>
            <a:ext cx="7514033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7" y="4775200"/>
            <a:ext cx="7514033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59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или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6" y="685807"/>
            <a:ext cx="7514034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237" y="3505200"/>
            <a:ext cx="7514035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7" y="4343400"/>
            <a:ext cx="7514035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8049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895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99495" y="685800"/>
            <a:ext cx="1327777" cy="5105400"/>
          </a:xfrm>
        </p:spPr>
        <p:txBody>
          <a:bodyPr vert="eaVert"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3237" y="685800"/>
            <a:ext cx="6014807" cy="5105400"/>
          </a:xfrm>
        </p:spPr>
        <p:txBody>
          <a:bodyPr vert="eaVert" anchor="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832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/>
          <a:p>
            <a:r>
              <a:rPr lang="bg-BG" smtClean="0"/>
              <a:t>Редакт. стил загл. образец</a:t>
            </a:r>
            <a:endParaRPr lang="ru-RU"/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bg-BG" smtClean="0"/>
              <a:t>Щракнете за редакция стил подзагл. обр.</a:t>
            </a:r>
            <a:endParaRPr lang="ru-RU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61BEF0D-F0BB-DE4B-95CE-6DB70DBA9567}" type="datetimeFigureOut">
              <a:rPr lang="en-US" smtClean="0"/>
              <a:pPr/>
              <a:t>11/15/2020</a:t>
            </a:fld>
            <a:endParaRPr lang="en-US" dirty="0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7542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ru-RU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ru-RU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61BEF0D-F0BB-DE4B-95CE-6DB70DBA9567}" type="datetimeFigureOut">
              <a:rPr lang="en-US" smtClean="0"/>
              <a:pPr/>
              <a:t>11/15/2020</a:t>
            </a:fld>
            <a:endParaRPr lang="en-US" dirty="0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94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bg-BG" smtClean="0"/>
              <a:t>Редакт. стил загл. образец</a:t>
            </a:r>
            <a:endParaRPr lang="ru-RU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61BEF0D-F0BB-DE4B-95CE-6DB70DBA9567}" type="datetimeFigureOut">
              <a:rPr lang="en-US" smtClean="0"/>
              <a:pPr/>
              <a:t>11/15/2020</a:t>
            </a:fld>
            <a:endParaRPr lang="en-US" dirty="0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068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ru-RU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ru-RU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ru-RU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61BEF0D-F0BB-DE4B-95CE-6DB70DBA9567}" type="datetimeFigureOut">
              <a:rPr lang="en-US" smtClean="0"/>
              <a:pPr/>
              <a:t>11/15/2020</a:t>
            </a:fld>
            <a:endParaRPr lang="en-US" dirty="0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48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bg-BG" smtClean="0"/>
              <a:t>Редакт. стил загл. образец</a:t>
            </a:r>
            <a:endParaRPr lang="ru-RU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ru-RU"/>
          </a:p>
        </p:txBody>
      </p:sp>
      <p:sp>
        <p:nvSpPr>
          <p:cNvPr id="5" name="Текстов контейнер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ru-RU"/>
          </a:p>
        </p:txBody>
      </p:sp>
      <p:sp>
        <p:nvSpPr>
          <p:cNvPr id="7" name="Контейнер за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61BEF0D-F0BB-DE4B-95CE-6DB70DBA9567}" type="datetimeFigureOut">
              <a:rPr lang="en-US" smtClean="0"/>
              <a:pPr/>
              <a:t>11/15/2020</a:t>
            </a:fld>
            <a:endParaRPr lang="en-US" dirty="0"/>
          </a:p>
        </p:txBody>
      </p:sp>
      <p:sp>
        <p:nvSpPr>
          <p:cNvPr id="8" name="Контейнер за долния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Контейнер за номер н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604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ru-RU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61BEF0D-F0BB-DE4B-95CE-6DB70DBA9567}" type="datetimeFigureOut">
              <a:rPr lang="en-US" smtClean="0"/>
              <a:pPr/>
              <a:t>11/15/2020</a:t>
            </a:fld>
            <a:endParaRPr lang="en-US" dirty="0"/>
          </a:p>
        </p:txBody>
      </p:sp>
      <p:sp>
        <p:nvSpPr>
          <p:cNvPr id="4" name="Контейнер за долния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Контейнер за номер н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0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895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61BEF0D-F0BB-DE4B-95CE-6DB70DBA9567}" type="datetimeFigureOut">
              <a:rPr lang="en-US" smtClean="0"/>
              <a:pPr/>
              <a:t>11/15/2020</a:t>
            </a:fld>
            <a:endParaRPr lang="en-US" dirty="0"/>
          </a:p>
        </p:txBody>
      </p:sp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177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3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Редакт. стил загл. образец</a:t>
            </a:r>
            <a:endParaRPr lang="ru-RU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ru-RU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457203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61BEF0D-F0BB-DE4B-95CE-6DB70DBA9567}" type="datetimeFigureOut">
              <a:rPr lang="en-US" smtClean="0"/>
              <a:pPr/>
              <a:t>11/15/2020</a:t>
            </a:fld>
            <a:endParaRPr lang="en-US" dirty="0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4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Редакт. стил загл. образец</a:t>
            </a:r>
            <a:endParaRPr lang="ru-RU"/>
          </a:p>
        </p:txBody>
      </p:sp>
      <p:sp>
        <p:nvSpPr>
          <p:cNvPr id="3" name="Контейнер за картина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bg-BG" smtClean="0"/>
              <a:t>Щракнете върху иконата, за да добавите картина</a:t>
            </a:r>
            <a:endParaRPr lang="ru-RU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61BEF0D-F0BB-DE4B-95CE-6DB70DBA9567}" type="datetimeFigureOut">
              <a:rPr lang="en-US" smtClean="0"/>
              <a:pPr/>
              <a:t>11/15/2020</a:t>
            </a:fld>
            <a:endParaRPr lang="en-US" dirty="0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677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ru-RU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ru-RU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61BEF0D-F0BB-DE4B-95CE-6DB70DBA9567}" type="datetimeFigureOut">
              <a:rPr lang="en-US" smtClean="0"/>
              <a:pPr/>
              <a:t>11/15/2020</a:t>
            </a:fld>
            <a:endParaRPr lang="en-US" dirty="0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/>
          <p:cNvSpPr>
            <a:spLocks noGrp="1"/>
          </p:cNvSpPr>
          <p:nvPr>
            <p:ph type="title" orient="vert"/>
          </p:nvPr>
        </p:nvSpPr>
        <p:spPr>
          <a:xfrm>
            <a:off x="6629400" y="274648"/>
            <a:ext cx="2057400" cy="5851525"/>
          </a:xfrm>
        </p:spPr>
        <p:txBody>
          <a:bodyPr vert="eaVert"/>
          <a:lstStyle/>
          <a:p>
            <a:r>
              <a:rPr lang="bg-BG" smtClean="0"/>
              <a:t>Редакт. стил загл. образец</a:t>
            </a:r>
            <a:endParaRPr lang="ru-RU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8"/>
            <a:ext cx="6019800" cy="5851525"/>
          </a:xfrm>
        </p:spPr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ru-RU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61BEF0D-F0BB-DE4B-95CE-6DB70DBA9567}" type="datetimeFigureOut">
              <a:rPr lang="en-US" smtClean="0"/>
              <a:pPr/>
              <a:t>11/15/2020</a:t>
            </a:fld>
            <a:endParaRPr lang="en-US" dirty="0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07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Заглавен слайд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05200" y="1498602"/>
            <a:ext cx="5257800" cy="3298825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5400" cap="none" baseline="0"/>
            </a:lvl1pPr>
          </a:lstStyle>
          <a:p>
            <a:r>
              <a:rPr lang="bg-BG" smtClean="0"/>
              <a:t>Редакт. стил загл. образец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05200" y="4927600"/>
            <a:ext cx="5257800" cy="1244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800" b="0">
                <a:solidFill>
                  <a:schemeClr val="tx1"/>
                </a:solidFill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bg-BG" smtClean="0"/>
              <a:t>Щракнете за редакция стил подзагл. обр.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22770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29E45-D66D-4934-B4C3-150EF31D20DA}" type="datetimeFigureOut">
              <a:rPr lang="ru-RU" smtClean="0"/>
              <a:t>15.11.2020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54F76-228C-4C80-B6D9-C29CE4FCD4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352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лавка на секция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445000"/>
            <a:ext cx="5257800" cy="1930400"/>
          </a:xfrm>
        </p:spPr>
        <p:txBody>
          <a:bodyPr anchor="t">
            <a:normAutofit/>
          </a:bodyPr>
          <a:lstStyle>
            <a:lvl1pPr algn="l">
              <a:defRPr sz="5400" b="0" cap="none" baseline="0"/>
            </a:lvl1pPr>
          </a:lstStyle>
          <a:p>
            <a:r>
              <a:rPr lang="bg-BG" smtClean="0"/>
              <a:t>Редакт. стил загл. образец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124201"/>
            <a:ext cx="5257800" cy="1296987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60949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</p:spTree>
    <p:extLst>
      <p:ext uri="{BB962C8B-B14F-4D97-AF65-F5344CB8AC3E}">
        <p14:creationId xmlns:p14="http://schemas.microsoft.com/office/powerpoint/2010/main" val="41963402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701800"/>
            <a:ext cx="3733800" cy="4470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1706581" indent="0">
              <a:buNone/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701800"/>
            <a:ext cx="3733800" cy="4470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29E45-D66D-4934-B4C3-150EF31D20DA}" type="datetimeFigureOut">
              <a:rPr lang="ru-RU" smtClean="0"/>
              <a:t>15.11.2020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54F76-228C-4C80-B6D9-C29CE4FCD4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933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bg-BG" smtClean="0"/>
              <a:t>Редакт. стил загл. образец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249" y="1608836"/>
            <a:ext cx="3730752" cy="51206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8200" y="2209800"/>
            <a:ext cx="3733800" cy="3962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7448" y="1608836"/>
            <a:ext cx="3730752" cy="51206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4400" y="2209800"/>
            <a:ext cx="3733800" cy="3962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29E45-D66D-4934-B4C3-150EF31D20DA}" type="datetimeFigureOut">
              <a:rPr lang="ru-RU" smtClean="0"/>
              <a:t>15.11.2020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54F76-228C-4C80-B6D9-C29CE4FCD4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8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99495" y="685800"/>
            <a:ext cx="1327777" cy="5105400"/>
          </a:xfrm>
        </p:spPr>
        <p:txBody>
          <a:bodyPr vert="eaVert"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3237" y="685800"/>
            <a:ext cx="6014807" cy="5105400"/>
          </a:xfrm>
        </p:spPr>
        <p:txBody>
          <a:bodyPr vert="eaVert" anchor="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832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29E45-D66D-4934-B4C3-150EF31D20DA}" type="datetimeFigureOut">
              <a:rPr lang="ru-RU" smtClean="0"/>
              <a:t>15.11.2020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54F76-228C-4C80-B6D9-C29CE4FCD4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676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29E45-D66D-4934-B4C3-150EF31D20DA}" type="datetimeFigureOut">
              <a:rPr lang="ru-RU" smtClean="0"/>
              <a:t>15.11.2020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54F76-228C-4C80-B6D9-C29CE4FCD4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873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971800" y="0"/>
            <a:ext cx="59436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1701800"/>
            <a:ext cx="2514600" cy="2844800"/>
          </a:xfrm>
        </p:spPr>
        <p:txBody>
          <a:bodyPr anchor="b">
            <a:normAutofit/>
          </a:bodyPr>
          <a:lstStyle>
            <a:lvl1pPr algn="l">
              <a:defRPr sz="2000" b="1"/>
            </a:lvl1pPr>
          </a:lstStyle>
          <a:p>
            <a:r>
              <a:rPr lang="bg-BG" smtClean="0"/>
              <a:t>Редакт. стил загл. образец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1" y="4648200"/>
            <a:ext cx="2514600" cy="17272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2800" y="482600"/>
            <a:ext cx="5105400" cy="5892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29E45-D66D-4934-B4C3-150EF31D20DA}" type="datetimeFigureOut">
              <a:rPr lang="ru-RU" smtClean="0"/>
              <a:t>15.11.2020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54F76-228C-4C80-B6D9-C29CE4FCD4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807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62100" y="0"/>
            <a:ext cx="60198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4800600"/>
            <a:ext cx="5486400" cy="762000"/>
          </a:xfrm>
        </p:spPr>
        <p:txBody>
          <a:bodyPr anchor="b">
            <a:normAutofit/>
          </a:bodyPr>
          <a:lstStyle>
            <a:lvl1pPr algn="l">
              <a:defRPr sz="2000" b="1"/>
            </a:lvl1pPr>
          </a:lstStyle>
          <a:p>
            <a:r>
              <a:rPr lang="bg-BG" smtClean="0"/>
              <a:t>Редакт. стил загл. образец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1828800" y="279402"/>
            <a:ext cx="5486400" cy="4448175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r>
              <a:rPr lang="bg-BG" smtClean="0"/>
              <a:t>Щракнете върху иконата, за да добавите картина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5562600"/>
            <a:ext cx="5486400" cy="8128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29E45-D66D-4934-B4C3-150EF31D20DA}" type="datetimeFigureOut">
              <a:rPr lang="ru-RU" smtClean="0"/>
              <a:t>15.11.2020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54F76-228C-4C80-B6D9-C29CE4FCD4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133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29E45-D66D-4934-B4C3-150EF31D20DA}" type="datetimeFigureOut">
              <a:rPr lang="ru-RU" smtClean="0"/>
              <a:t>15.11.2020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54F76-228C-4C80-B6D9-C29CE4FCD4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43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274639"/>
            <a:ext cx="1066800" cy="5897561"/>
          </a:xfrm>
        </p:spPr>
        <p:txBody>
          <a:bodyPr vert="eaVert"/>
          <a:lstStyle/>
          <a:p>
            <a:r>
              <a:rPr lang="bg-BG" smtClean="0"/>
              <a:t>Редакт. стил загл. образец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274639"/>
            <a:ext cx="6400800" cy="5897561"/>
          </a:xfrm>
        </p:spPr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29E45-D66D-4934-B4C3-150EF31D20DA}" type="datetimeFigureOut">
              <a:rPr lang="ru-RU" smtClean="0"/>
              <a:t>15.11.2020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54F76-228C-4C80-B6D9-C29CE4FCD4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071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bg-BG" smtClean="0"/>
              <a:t>Редакт. стил загл. образец</a:t>
            </a:r>
            <a:endParaRPr lang="ru-RU"/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bg-BG" smtClean="0"/>
              <a:t>Щракнете за редакция стил подзагл. обр.</a:t>
            </a:r>
            <a:endParaRPr lang="ru-RU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61BEF0D-F0BB-DE4B-95CE-6DB70DBA9567}" type="datetimeFigureOut">
              <a:rPr lang="en-US" smtClean="0"/>
              <a:pPr/>
              <a:t>11/15/2020</a:t>
            </a:fld>
            <a:endParaRPr lang="en-US" dirty="0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7542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8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29E45-D66D-4934-B4C3-150EF31D20DA}" type="datetimeFigureOut">
              <a:rPr lang="ru-RU" smtClean="0"/>
              <a:t>15.11.2020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54F76-228C-4C80-B6D9-C29CE4FCD4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619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ru-RU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ru-RU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61BEF0D-F0BB-DE4B-95CE-6DB70DBA9567}" type="datetimeFigureOut">
              <a:rPr lang="en-US" smtClean="0"/>
              <a:pPr/>
              <a:t>11/15/2020</a:t>
            </a:fld>
            <a:endParaRPr lang="en-US" dirty="0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94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bg-BG" smtClean="0"/>
              <a:t>Редакт. стил загл. образец</a:t>
            </a:r>
            <a:endParaRPr lang="ru-RU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61BEF0D-F0BB-DE4B-95CE-6DB70DBA9567}" type="datetimeFigureOut">
              <a:rPr lang="en-US" smtClean="0"/>
              <a:pPr/>
              <a:t>11/15/2020</a:t>
            </a:fld>
            <a:endParaRPr lang="en-US" dirty="0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068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ru-RU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ru-RU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ru-RU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61BEF0D-F0BB-DE4B-95CE-6DB70DBA9567}" type="datetimeFigureOut">
              <a:rPr lang="en-US" smtClean="0"/>
              <a:pPr/>
              <a:t>11/15/2020</a:t>
            </a:fld>
            <a:endParaRPr lang="en-US" dirty="0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48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bg-BG" smtClean="0"/>
              <a:t>Редакт. стил загл. образец</a:t>
            </a:r>
            <a:endParaRPr lang="ru-RU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ru-RU"/>
          </a:p>
        </p:txBody>
      </p:sp>
      <p:sp>
        <p:nvSpPr>
          <p:cNvPr id="5" name="Текстов контейнер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ru-RU"/>
          </a:p>
        </p:txBody>
      </p:sp>
      <p:sp>
        <p:nvSpPr>
          <p:cNvPr id="7" name="Контейнер за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61BEF0D-F0BB-DE4B-95CE-6DB70DBA9567}" type="datetimeFigureOut">
              <a:rPr lang="en-US" smtClean="0"/>
              <a:pPr/>
              <a:t>11/15/2020</a:t>
            </a:fld>
            <a:endParaRPr lang="en-US" dirty="0"/>
          </a:p>
        </p:txBody>
      </p:sp>
      <p:sp>
        <p:nvSpPr>
          <p:cNvPr id="8" name="Контейнер за долния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Контейнер за номер н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604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ru-RU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61BEF0D-F0BB-DE4B-95CE-6DB70DBA9567}" type="datetimeFigureOut">
              <a:rPr lang="en-US" smtClean="0"/>
              <a:pPr/>
              <a:t>11/15/2020</a:t>
            </a:fld>
            <a:endParaRPr lang="en-US" dirty="0"/>
          </a:p>
        </p:txBody>
      </p:sp>
      <p:sp>
        <p:nvSpPr>
          <p:cNvPr id="4" name="Контейнер за долния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Контейнер за номер н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0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61BEF0D-F0BB-DE4B-95CE-6DB70DBA9567}" type="datetimeFigureOut">
              <a:rPr lang="en-US" smtClean="0"/>
              <a:pPr/>
              <a:t>11/15/2020</a:t>
            </a:fld>
            <a:endParaRPr lang="en-US" dirty="0"/>
          </a:p>
        </p:txBody>
      </p:sp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177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3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Редакт. стил загл. образец</a:t>
            </a:r>
            <a:endParaRPr lang="ru-RU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ru-RU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457203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61BEF0D-F0BB-DE4B-95CE-6DB70DBA9567}" type="datetimeFigureOut">
              <a:rPr lang="en-US" smtClean="0"/>
              <a:pPr/>
              <a:t>11/15/2020</a:t>
            </a:fld>
            <a:endParaRPr lang="en-US" dirty="0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4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Редакт. стил загл. образец</a:t>
            </a:r>
            <a:endParaRPr lang="ru-RU"/>
          </a:p>
        </p:txBody>
      </p:sp>
      <p:sp>
        <p:nvSpPr>
          <p:cNvPr id="3" name="Контейнер за картина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bg-BG" smtClean="0"/>
              <a:t>Щракнете върху иконата, за да добавите картина</a:t>
            </a:r>
            <a:endParaRPr lang="ru-RU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61BEF0D-F0BB-DE4B-95CE-6DB70DBA9567}" type="datetimeFigureOut">
              <a:rPr lang="en-US" smtClean="0"/>
              <a:pPr/>
              <a:t>11/15/2020</a:t>
            </a:fld>
            <a:endParaRPr lang="en-US" dirty="0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677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ru-RU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ru-RU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61BEF0D-F0BB-DE4B-95CE-6DB70DBA9567}" type="datetimeFigureOut">
              <a:rPr lang="en-US" smtClean="0"/>
              <a:pPr/>
              <a:t>11/15/2020</a:t>
            </a:fld>
            <a:endParaRPr lang="en-US" dirty="0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/>
          <p:cNvSpPr>
            <a:spLocks noGrp="1"/>
          </p:cNvSpPr>
          <p:nvPr>
            <p:ph type="title" orient="vert"/>
          </p:nvPr>
        </p:nvSpPr>
        <p:spPr>
          <a:xfrm>
            <a:off x="6629400" y="274650"/>
            <a:ext cx="2057400" cy="5851525"/>
          </a:xfrm>
        </p:spPr>
        <p:txBody>
          <a:bodyPr vert="eaVert"/>
          <a:lstStyle/>
          <a:p>
            <a:r>
              <a:rPr lang="bg-BG" smtClean="0"/>
              <a:t>Редакт. стил загл. образец</a:t>
            </a:r>
            <a:endParaRPr lang="ru-RU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50"/>
            <a:ext cx="6019800" cy="5851525"/>
          </a:xfrm>
        </p:spPr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ru-RU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61BEF0D-F0BB-DE4B-95CE-6DB70DBA9567}" type="datetimeFigureOut">
              <a:rPr lang="en-US" smtClean="0"/>
              <a:pPr/>
              <a:t>11/15/2020</a:t>
            </a:fld>
            <a:endParaRPr lang="en-US" dirty="0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07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3"/>
            <a:ext cx="3886200" cy="4351337"/>
          </a:xfrm>
        </p:spPr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3"/>
            <a:ext cx="3886200" cy="4351337"/>
          </a:xfrm>
        </p:spPr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29E45-D66D-4934-B4C3-150EF31D20DA}" type="datetimeFigureOut">
              <a:rPr lang="ru-RU" smtClean="0"/>
              <a:t>15.11.2020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54F76-228C-4C80-B6D9-C29CE4FCD4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825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bg-BG" smtClean="0"/>
              <a:t>Щракнете за редакция стил подзагл. обр.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29E45-D66D-4934-B4C3-150EF31D20DA}" type="datetimeFigureOut">
              <a:rPr lang="ru-RU" smtClean="0"/>
              <a:t>15.11.2020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54F76-228C-4C80-B6D9-C29CE4FCD4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977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29E45-D66D-4934-B4C3-150EF31D20DA}" type="datetimeFigureOut">
              <a:rPr lang="ru-RU" smtClean="0"/>
              <a:t>15.11.2020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54F76-228C-4C80-B6D9-C29CE4FCD4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8752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8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29E45-D66D-4934-B4C3-150EF31D20DA}" type="datetimeFigureOut">
              <a:rPr lang="ru-RU" smtClean="0"/>
              <a:t>15.11.2020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54F76-228C-4C80-B6D9-C29CE4FCD4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619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3"/>
            <a:ext cx="3886200" cy="4351337"/>
          </a:xfrm>
        </p:spPr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3"/>
            <a:ext cx="3886200" cy="4351337"/>
          </a:xfrm>
        </p:spPr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29E45-D66D-4934-B4C3-150EF31D20DA}" type="datetimeFigureOut">
              <a:rPr lang="ru-RU" smtClean="0"/>
              <a:t>15.11.2020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54F76-228C-4C80-B6D9-C29CE4FCD4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825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6" y="1681852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6" y="2507555"/>
            <a:ext cx="3867150" cy="3680525"/>
          </a:xfrm>
        </p:spPr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7555"/>
            <a:ext cx="3886201" cy="3680525"/>
          </a:xfrm>
        </p:spPr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29E45-D66D-4934-B4C3-150EF31D20DA}" type="datetimeFigureOut">
              <a:rPr lang="ru-RU" smtClean="0"/>
              <a:t>15.11.2020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54F76-228C-4C80-B6D9-C29CE4FCD489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4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29E45-D66D-4934-B4C3-150EF31D20DA}" type="datetimeFigureOut">
              <a:rPr lang="ru-RU" smtClean="0"/>
              <a:t>15.11.2020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54F76-228C-4C80-B6D9-C29CE4FCD489}" type="slidenum">
              <a:rPr lang="ru-RU" smtClean="0"/>
              <a:t>‹#›</a:t>
            </a:fld>
            <a:endParaRPr lang="ru-R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542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29E45-D66D-4934-B4C3-150EF31D20DA}" type="datetimeFigureOut">
              <a:rPr lang="ru-RU" smtClean="0"/>
              <a:t>15.11.2020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54F76-228C-4C80-B6D9-C29CE4FCD4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0957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5"/>
            <a:ext cx="294894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29E45-D66D-4934-B4C3-150EF31D20DA}" type="datetimeFigureOut">
              <a:rPr lang="ru-RU" smtClean="0"/>
              <a:t>15.11.2020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54F76-228C-4C80-B6D9-C29CE4FCD4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4514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bg-BG" smtClean="0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29E45-D66D-4934-B4C3-150EF31D20DA}" type="datetimeFigureOut">
              <a:rPr lang="ru-RU" smtClean="0"/>
              <a:t>15.11.2020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54F76-228C-4C80-B6D9-C29CE4FCD4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651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29E45-D66D-4934-B4C3-150EF31D20DA}" type="datetimeFigureOut">
              <a:rPr lang="ru-RU" smtClean="0"/>
              <a:t>15.11.2020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54F76-228C-4C80-B6D9-C29CE4FCD4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0864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6" y="1681852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6" y="2507555"/>
            <a:ext cx="3867150" cy="3680525"/>
          </a:xfrm>
        </p:spPr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7555"/>
            <a:ext cx="3886201" cy="3680525"/>
          </a:xfrm>
        </p:spPr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29E45-D66D-4934-B4C3-150EF31D20DA}" type="datetimeFigureOut">
              <a:rPr lang="ru-RU" smtClean="0"/>
              <a:t>15.11.2020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54F76-228C-4C80-B6D9-C29CE4FCD489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4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7" y="360362"/>
            <a:ext cx="1971675" cy="5811838"/>
          </a:xfrm>
        </p:spPr>
        <p:txBody>
          <a:bodyPr vert="eaVert"/>
          <a:lstStyle/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0367"/>
            <a:ext cx="5800725" cy="5811837"/>
          </a:xfrm>
        </p:spPr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29E45-D66D-4934-B4C3-150EF31D20DA}" type="datetimeFigureOut">
              <a:rPr lang="ru-RU" smtClean="0"/>
              <a:t>15.11.2020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54F76-228C-4C80-B6D9-C29CE4FCD4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289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409575" y="-4763"/>
            <a:ext cx="3761184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6304" y="1380077"/>
            <a:ext cx="6430967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86535" y="3996267"/>
            <a:ext cx="5240734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bg-BG" smtClean="0"/>
              <a:t>Щракнете за редакция стил подзагл. обр.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99312" y="5883284"/>
            <a:ext cx="324303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986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13897" y="5867140"/>
            <a:ext cx="413375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848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9211" y="2666999"/>
            <a:ext cx="6698060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9210" y="4777381"/>
            <a:ext cx="669806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869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7" y="685809"/>
            <a:ext cx="7514035" cy="1752599"/>
          </a:xfrm>
        </p:spPr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3238" y="2667008"/>
            <a:ext cx="3671291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5975" y="2667000"/>
            <a:ext cx="3671292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99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9135" y="2658533"/>
            <a:ext cx="345539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3233" y="3335337"/>
            <a:ext cx="3671292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370" y="2667000"/>
            <a:ext cx="346690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5975" y="3335337"/>
            <a:ext cx="3671292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22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17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86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8" y="1600200"/>
            <a:ext cx="266184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6529" y="685808"/>
            <a:ext cx="4680743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238" y="2971800"/>
            <a:ext cx="266184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39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046" y="1752599"/>
            <a:ext cx="4069619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96014" y="914400"/>
            <a:ext cx="2460731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bg-BG" smtClean="0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2046" y="3124199"/>
            <a:ext cx="4069619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048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29E45-D66D-4934-B4C3-150EF31D20DA}" type="datetimeFigureOut">
              <a:rPr lang="ru-RU" smtClean="0"/>
              <a:t>15.11.2020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54F76-228C-4C80-B6D9-C29CE4FCD489}" type="slidenum">
              <a:rPr lang="ru-RU" smtClean="0"/>
              <a:t>‹#›</a:t>
            </a:fld>
            <a:endParaRPr lang="ru-R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542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 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8" y="4732865"/>
            <a:ext cx="7514033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89509" y="932112"/>
            <a:ext cx="6169458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bg-BG" smtClean="0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238" y="5299603"/>
            <a:ext cx="7514033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778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лавие и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8" y="685800"/>
            <a:ext cx="7514033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7" y="4343400"/>
            <a:ext cx="7514035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1670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198960" y="863023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0070" y="2819399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6162" y="685801"/>
            <a:ext cx="6742509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827613" y="3428999"/>
            <a:ext cx="6399611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8" y="4343400"/>
            <a:ext cx="751403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72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ичка с им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5" y="3308581"/>
            <a:ext cx="7514032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8" y="4777381"/>
            <a:ext cx="7514033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448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ичка с име на цита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198960" y="863023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0070" y="2819399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6162" y="685801"/>
            <a:ext cx="6742509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238" y="3886200"/>
            <a:ext cx="7514033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8" y="4775200"/>
            <a:ext cx="7514033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59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или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6" y="685807"/>
            <a:ext cx="7514034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237" y="3505200"/>
            <a:ext cx="7514035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7" y="4343400"/>
            <a:ext cx="7514035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8049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895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99495" y="685800"/>
            <a:ext cx="1327777" cy="5105400"/>
          </a:xfrm>
        </p:spPr>
        <p:txBody>
          <a:bodyPr vert="eaVert"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3237" y="685800"/>
            <a:ext cx="6014807" cy="5105400"/>
          </a:xfrm>
        </p:spPr>
        <p:txBody>
          <a:bodyPr vert="eaVert" anchor="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832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bg-BG" smtClean="0"/>
              <a:t>Редакт. стил загл. образец</a:t>
            </a:r>
            <a:endParaRPr lang="ru-RU"/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bg-BG" smtClean="0"/>
              <a:t>Щракнете за редакция стил подзагл. обр.</a:t>
            </a:r>
            <a:endParaRPr lang="ru-RU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61BEF0D-F0BB-DE4B-95CE-6DB70DBA9567}" type="datetimeFigureOut">
              <a:rPr lang="en-US" smtClean="0"/>
              <a:pPr/>
              <a:t>11/15/2020</a:t>
            </a:fld>
            <a:endParaRPr lang="en-US" dirty="0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7542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ru-RU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ru-RU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61BEF0D-F0BB-DE4B-95CE-6DB70DBA9567}" type="datetimeFigureOut">
              <a:rPr lang="en-US" smtClean="0"/>
              <a:pPr/>
              <a:t>11/15/2020</a:t>
            </a:fld>
            <a:endParaRPr lang="en-US" dirty="0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94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29E45-D66D-4934-B4C3-150EF31D20DA}" type="datetimeFigureOut">
              <a:rPr lang="ru-RU" smtClean="0"/>
              <a:t>15.11.2020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54F76-228C-4C80-B6D9-C29CE4FCD4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0957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bg-BG" smtClean="0"/>
              <a:t>Редакт. стил загл. образец</a:t>
            </a:r>
            <a:endParaRPr lang="ru-RU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61BEF0D-F0BB-DE4B-95CE-6DB70DBA9567}" type="datetimeFigureOut">
              <a:rPr lang="en-US" smtClean="0"/>
              <a:pPr/>
              <a:t>11/15/2020</a:t>
            </a:fld>
            <a:endParaRPr lang="en-US" dirty="0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068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ru-RU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ru-RU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ru-RU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61BEF0D-F0BB-DE4B-95CE-6DB70DBA9567}" type="datetimeFigureOut">
              <a:rPr lang="en-US" smtClean="0"/>
              <a:pPr/>
              <a:t>11/15/2020</a:t>
            </a:fld>
            <a:endParaRPr lang="en-US" dirty="0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48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bg-BG" smtClean="0"/>
              <a:t>Редакт. стил загл. образец</a:t>
            </a:r>
            <a:endParaRPr lang="ru-RU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ru-RU"/>
          </a:p>
        </p:txBody>
      </p:sp>
      <p:sp>
        <p:nvSpPr>
          <p:cNvPr id="5" name="Текстов контейнер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ru-RU"/>
          </a:p>
        </p:txBody>
      </p:sp>
      <p:sp>
        <p:nvSpPr>
          <p:cNvPr id="7" name="Контейнер за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61BEF0D-F0BB-DE4B-95CE-6DB70DBA9567}" type="datetimeFigureOut">
              <a:rPr lang="en-US" smtClean="0"/>
              <a:pPr/>
              <a:t>11/15/2020</a:t>
            </a:fld>
            <a:endParaRPr lang="en-US" dirty="0"/>
          </a:p>
        </p:txBody>
      </p:sp>
      <p:sp>
        <p:nvSpPr>
          <p:cNvPr id="8" name="Контейнер за долния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Контейнер за номер н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604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ru-RU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61BEF0D-F0BB-DE4B-95CE-6DB70DBA9567}" type="datetimeFigureOut">
              <a:rPr lang="en-US" smtClean="0"/>
              <a:pPr/>
              <a:t>11/15/2020</a:t>
            </a:fld>
            <a:endParaRPr lang="en-US" dirty="0"/>
          </a:p>
        </p:txBody>
      </p:sp>
      <p:sp>
        <p:nvSpPr>
          <p:cNvPr id="4" name="Контейнер за долния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Контейнер за номер н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0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61BEF0D-F0BB-DE4B-95CE-6DB70DBA9567}" type="datetimeFigureOut">
              <a:rPr lang="en-US" smtClean="0"/>
              <a:pPr/>
              <a:t>11/15/2020</a:t>
            </a:fld>
            <a:endParaRPr lang="en-US" dirty="0"/>
          </a:p>
        </p:txBody>
      </p:sp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177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3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Редакт. стил загл. образец</a:t>
            </a:r>
            <a:endParaRPr lang="ru-RU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ru-RU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457203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61BEF0D-F0BB-DE4B-95CE-6DB70DBA9567}" type="datetimeFigureOut">
              <a:rPr lang="en-US" smtClean="0"/>
              <a:pPr/>
              <a:t>11/15/2020</a:t>
            </a:fld>
            <a:endParaRPr lang="en-US" dirty="0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4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Редакт. стил загл. образец</a:t>
            </a:r>
            <a:endParaRPr lang="ru-RU"/>
          </a:p>
        </p:txBody>
      </p:sp>
      <p:sp>
        <p:nvSpPr>
          <p:cNvPr id="3" name="Контейнер за картина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bg-BG" smtClean="0"/>
              <a:t>Щракнете върху иконата, за да добавите картина</a:t>
            </a:r>
            <a:endParaRPr lang="ru-RU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61BEF0D-F0BB-DE4B-95CE-6DB70DBA9567}" type="datetimeFigureOut">
              <a:rPr lang="en-US" smtClean="0"/>
              <a:pPr/>
              <a:t>11/15/2020</a:t>
            </a:fld>
            <a:endParaRPr lang="en-US" dirty="0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677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ru-RU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ru-RU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61BEF0D-F0BB-DE4B-95CE-6DB70DBA9567}" type="datetimeFigureOut">
              <a:rPr lang="en-US" smtClean="0"/>
              <a:pPr/>
              <a:t>11/15/2020</a:t>
            </a:fld>
            <a:endParaRPr lang="en-US" dirty="0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/>
          <p:cNvSpPr>
            <a:spLocks noGrp="1"/>
          </p:cNvSpPr>
          <p:nvPr>
            <p:ph type="title" orient="vert"/>
          </p:nvPr>
        </p:nvSpPr>
        <p:spPr>
          <a:xfrm>
            <a:off x="6629400" y="274650"/>
            <a:ext cx="2057400" cy="5851525"/>
          </a:xfrm>
        </p:spPr>
        <p:txBody>
          <a:bodyPr vert="eaVert"/>
          <a:lstStyle/>
          <a:p>
            <a:r>
              <a:rPr lang="bg-BG" smtClean="0"/>
              <a:t>Редакт. стил загл. образец</a:t>
            </a:r>
            <a:endParaRPr lang="ru-RU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50"/>
            <a:ext cx="6019800" cy="5851525"/>
          </a:xfrm>
        </p:spPr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ru-RU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61BEF0D-F0BB-DE4B-95CE-6DB70DBA9567}" type="datetimeFigureOut">
              <a:rPr lang="en-US" smtClean="0"/>
              <a:pPr/>
              <a:t>11/15/2020</a:t>
            </a:fld>
            <a:endParaRPr lang="en-US" dirty="0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07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798700" y="2655800"/>
            <a:ext cx="3546600" cy="15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403228"/>
              </a:buClr>
              <a:buSzPts val="3600"/>
              <a:buNone/>
              <a:defRPr sz="3600">
                <a:solidFill>
                  <a:srgbClr val="403228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403228"/>
              </a:buClr>
              <a:buSzPts val="3600"/>
              <a:buNone/>
              <a:defRPr sz="3600">
                <a:solidFill>
                  <a:srgbClr val="403228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403228"/>
              </a:buClr>
              <a:buSzPts val="3600"/>
              <a:buNone/>
              <a:defRPr sz="3600">
                <a:solidFill>
                  <a:srgbClr val="403228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403228"/>
              </a:buClr>
              <a:buSzPts val="3600"/>
              <a:buNone/>
              <a:defRPr sz="3600">
                <a:solidFill>
                  <a:srgbClr val="403228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403228"/>
              </a:buClr>
              <a:buSzPts val="3600"/>
              <a:buNone/>
              <a:defRPr sz="3600">
                <a:solidFill>
                  <a:srgbClr val="403228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403228"/>
              </a:buClr>
              <a:buSzPts val="3600"/>
              <a:buNone/>
              <a:defRPr sz="3600">
                <a:solidFill>
                  <a:srgbClr val="403228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403228"/>
              </a:buClr>
              <a:buSzPts val="3600"/>
              <a:buNone/>
              <a:defRPr sz="3600">
                <a:solidFill>
                  <a:srgbClr val="403228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403228"/>
              </a:buClr>
              <a:buSzPts val="3600"/>
              <a:buNone/>
              <a:defRPr sz="3600">
                <a:solidFill>
                  <a:srgbClr val="403228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403228"/>
              </a:buClr>
              <a:buSzPts val="3600"/>
              <a:buNone/>
              <a:defRPr sz="3600">
                <a:solidFill>
                  <a:srgbClr val="403228"/>
                </a:solidFill>
              </a:defRPr>
            </a:lvl9pPr>
          </a:lstStyle>
          <a:p>
            <a:r>
              <a:rPr lang="bg-BG" smtClean="0"/>
              <a:t>Редакт. стил загл. образец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5"/>
            <a:ext cx="294894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29E45-D66D-4934-B4C3-150EF31D20DA}" type="datetimeFigureOut">
              <a:rPr lang="ru-RU" smtClean="0"/>
              <a:t>15.11.2020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54F76-228C-4C80-B6D9-C29CE4FCD4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4514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"/>
          <p:cNvSpPr txBox="1">
            <a:spLocks noGrp="1"/>
          </p:cNvSpPr>
          <p:nvPr>
            <p:ph type="title"/>
          </p:nvPr>
        </p:nvSpPr>
        <p:spPr>
          <a:xfrm>
            <a:off x="1887900" y="579433"/>
            <a:ext cx="53682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bg-BG" smtClean="0"/>
              <a:t>Редакт. стил загл. образец</a:t>
            </a:r>
            <a:endParaRPr/>
          </a:p>
        </p:txBody>
      </p:sp>
      <p:cxnSp>
        <p:nvCxnSpPr>
          <p:cNvPr id="39" name="Google Shape;39;p8"/>
          <p:cNvCxnSpPr/>
          <p:nvPr/>
        </p:nvCxnSpPr>
        <p:spPr>
          <a:xfrm>
            <a:off x="4279500" y="1903067"/>
            <a:ext cx="585000" cy="0"/>
          </a:xfrm>
          <a:prstGeom prst="straightConnector1">
            <a:avLst/>
          </a:prstGeom>
          <a:noFill/>
          <a:ln w="28575" cap="flat" cmpd="sng">
            <a:solidFill>
              <a:srgbClr val="92694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0" name="Google Shape;40;p8"/>
          <p:cNvSpPr txBox="1">
            <a:spLocks noGrp="1"/>
          </p:cNvSpPr>
          <p:nvPr>
            <p:ph type="sldNum" idx="12"/>
          </p:nvPr>
        </p:nvSpPr>
        <p:spPr>
          <a:xfrm>
            <a:off x="4297650" y="6333201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30454F76-228C-4C80-B6D9-C29CE4FCD48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A0429E45-D66D-4934-B4C3-150EF31D20DA}" type="datetimeFigureOut">
              <a:rPr lang="ru-RU" smtClean="0"/>
              <a:t>15.11.2020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54F76-228C-4C80-B6D9-C29CE4FCD4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0957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 anchor="b"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81400"/>
            <a:ext cx="6400800" cy="609600"/>
          </a:xfrm>
        </p:spPr>
        <p:txBody>
          <a:bodyPr/>
          <a:lstStyle>
            <a:lvl1pPr marL="0" indent="0" algn="ctr">
              <a:buNone/>
              <a:defRPr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bg-BG" smtClean="0"/>
              <a:t>Щракнете за редакция стил подзагл. обр.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0074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80047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93859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3840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6295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36528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4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0697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8659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02780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9" y="273053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8425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bg-BG" smtClean="0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29E45-D66D-4934-B4C3-150EF31D20DA}" type="datetimeFigureOut">
              <a:rPr lang="ru-RU" smtClean="0"/>
              <a:t>15.11.2020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54F76-228C-4C80-B6D9-C29CE4FCD4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651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5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bg-BG" smtClean="0"/>
              <a:t>Щракнете върху иконата, за да добавите картина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7441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1337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3317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2130438"/>
            <a:ext cx="6324600" cy="1470025"/>
          </a:xfrm>
        </p:spPr>
        <p:txBody>
          <a:bodyPr anchor="b"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3581400"/>
            <a:ext cx="6324600" cy="609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bg-BG" smtClean="0"/>
              <a:t>Щракнете за редакция стил подзагл. обр.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74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047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1" y="4406905"/>
            <a:ext cx="6172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95601" y="2906713"/>
            <a:ext cx="6172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95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38400" y="1600205"/>
            <a:ext cx="3048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1" y="1600205"/>
            <a:ext cx="32004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528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8400" y="1535117"/>
            <a:ext cx="3048000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438400" y="2174875"/>
            <a:ext cx="30480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715002" y="1535117"/>
            <a:ext cx="3200400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715002" y="2174875"/>
            <a:ext cx="32004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97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59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780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13" Type="http://schemas.openxmlformats.org/officeDocument/2006/relationships/image" Target="../media/image9.jpg"/><Relationship Id="rId3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43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8.xml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5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54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9.xml"/><Relationship Id="rId1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2.xml"/><Relationship Id="rId15" Type="http://schemas.openxmlformats.org/officeDocument/2006/relationships/image" Target="../media/image10.jpeg"/><Relationship Id="rId10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6.xml"/><Relationship Id="rId14" Type="http://schemas.openxmlformats.org/officeDocument/2006/relationships/tags" Target="../tags/tag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6.xml"/><Relationship Id="rId13" Type="http://schemas.openxmlformats.org/officeDocument/2006/relationships/tags" Target="../tags/tag5.xml"/><Relationship Id="rId3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65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0.xml"/><Relationship Id="rId1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4.xml"/><Relationship Id="rId11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63.xml"/><Relationship Id="rId15" Type="http://schemas.openxmlformats.org/officeDocument/2006/relationships/image" Target="../media/image10.jpeg"/><Relationship Id="rId10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7.xml"/><Relationship Id="rId14" Type="http://schemas.openxmlformats.org/officeDocument/2006/relationships/tags" Target="../tags/tag6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7.xml"/><Relationship Id="rId3" Type="http://schemas.openxmlformats.org/officeDocument/2006/relationships/slideLayout" Target="../slideLayouts/slideLayout172.xml"/><Relationship Id="rId7" Type="http://schemas.openxmlformats.org/officeDocument/2006/relationships/slideLayout" Target="../slideLayouts/slideLayout176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1.xml"/><Relationship Id="rId1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5.xml"/><Relationship Id="rId11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74.xml"/><Relationship Id="rId10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8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8.xml"/><Relationship Id="rId13" Type="http://schemas.openxmlformats.org/officeDocument/2006/relationships/image" Target="../media/image12.jpg"/><Relationship Id="rId3" Type="http://schemas.openxmlformats.org/officeDocument/2006/relationships/slideLayout" Target="../slideLayouts/slideLayout183.xml"/><Relationship Id="rId7" Type="http://schemas.openxmlformats.org/officeDocument/2006/relationships/slideLayout" Target="../slideLayouts/slideLayout187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2.xml"/><Relationship Id="rId1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6.xml"/><Relationship Id="rId11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9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94.xml"/><Relationship Id="rId7" Type="http://schemas.openxmlformats.org/officeDocument/2006/relationships/slideLayout" Target="../slideLayouts/slideLayout198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3.xml"/><Relationship Id="rId1" Type="http://schemas.openxmlformats.org/officeDocument/2006/relationships/slideLayout" Target="../slideLayouts/slideLayout192.xml"/><Relationship Id="rId6" Type="http://schemas.openxmlformats.org/officeDocument/2006/relationships/slideLayout" Target="../slideLayouts/slideLayout197.xml"/><Relationship Id="rId11" Type="http://schemas.openxmlformats.org/officeDocument/2006/relationships/slideLayout" Target="../slideLayouts/slideLayout202.xml"/><Relationship Id="rId5" Type="http://schemas.openxmlformats.org/officeDocument/2006/relationships/slideLayout" Target="../slideLayouts/slideLayout196.xml"/><Relationship Id="rId10" Type="http://schemas.openxmlformats.org/officeDocument/2006/relationships/slideLayout" Target="../slideLayouts/slideLayout201.xml"/><Relationship Id="rId4" Type="http://schemas.openxmlformats.org/officeDocument/2006/relationships/slideLayout" Target="../slideLayouts/slideLayout195.xml"/><Relationship Id="rId9" Type="http://schemas.openxmlformats.org/officeDocument/2006/relationships/slideLayout" Target="../slideLayouts/slideLayout200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0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205.xml"/><Relationship Id="rId7" Type="http://schemas.openxmlformats.org/officeDocument/2006/relationships/slideLayout" Target="../slideLayouts/slideLayout209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4.xml"/><Relationship Id="rId1" Type="http://schemas.openxmlformats.org/officeDocument/2006/relationships/slideLayout" Target="../slideLayouts/slideLayout203.xml"/><Relationship Id="rId6" Type="http://schemas.openxmlformats.org/officeDocument/2006/relationships/slideLayout" Target="../slideLayouts/slideLayout208.xml"/><Relationship Id="rId11" Type="http://schemas.openxmlformats.org/officeDocument/2006/relationships/slideLayout" Target="../slideLayouts/slideLayout213.xml"/><Relationship Id="rId5" Type="http://schemas.openxmlformats.org/officeDocument/2006/relationships/slideLayout" Target="../slideLayouts/slideLayout207.xml"/><Relationship Id="rId10" Type="http://schemas.openxmlformats.org/officeDocument/2006/relationships/slideLayout" Target="../slideLayouts/slideLayout212.xml"/><Relationship Id="rId4" Type="http://schemas.openxmlformats.org/officeDocument/2006/relationships/slideLayout" Target="../slideLayouts/slideLayout206.xml"/><Relationship Id="rId9" Type="http://schemas.openxmlformats.org/officeDocument/2006/relationships/slideLayout" Target="../slideLayouts/slideLayout21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1.xml"/><Relationship Id="rId13" Type="http://schemas.openxmlformats.org/officeDocument/2006/relationships/image" Target="../media/image9.jpg"/><Relationship Id="rId3" Type="http://schemas.openxmlformats.org/officeDocument/2006/relationships/slideLayout" Target="../slideLayouts/slideLayout216.xml"/><Relationship Id="rId7" Type="http://schemas.openxmlformats.org/officeDocument/2006/relationships/slideLayout" Target="../slideLayouts/slideLayout220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5.xml"/><Relationship Id="rId1" Type="http://schemas.openxmlformats.org/officeDocument/2006/relationships/slideLayout" Target="../slideLayouts/slideLayout214.xml"/><Relationship Id="rId6" Type="http://schemas.openxmlformats.org/officeDocument/2006/relationships/slideLayout" Target="../slideLayouts/slideLayout219.xml"/><Relationship Id="rId11" Type="http://schemas.openxmlformats.org/officeDocument/2006/relationships/slideLayout" Target="../slideLayouts/slideLayout224.xml"/><Relationship Id="rId5" Type="http://schemas.openxmlformats.org/officeDocument/2006/relationships/slideLayout" Target="../slideLayouts/slideLayout218.xml"/><Relationship Id="rId10" Type="http://schemas.openxmlformats.org/officeDocument/2006/relationships/slideLayout" Target="../slideLayouts/slideLayout223.xml"/><Relationship Id="rId4" Type="http://schemas.openxmlformats.org/officeDocument/2006/relationships/slideLayout" Target="../slideLayouts/slideLayout217.xml"/><Relationship Id="rId9" Type="http://schemas.openxmlformats.org/officeDocument/2006/relationships/slideLayout" Target="../slideLayouts/slideLayout222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2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227.xml"/><Relationship Id="rId7" Type="http://schemas.openxmlformats.org/officeDocument/2006/relationships/slideLayout" Target="../slideLayouts/slideLayout231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6.xml"/><Relationship Id="rId1" Type="http://schemas.openxmlformats.org/officeDocument/2006/relationships/slideLayout" Target="../slideLayouts/slideLayout225.xml"/><Relationship Id="rId6" Type="http://schemas.openxmlformats.org/officeDocument/2006/relationships/slideLayout" Target="../slideLayouts/slideLayout230.xml"/><Relationship Id="rId11" Type="http://schemas.openxmlformats.org/officeDocument/2006/relationships/slideLayout" Target="../slideLayouts/slideLayout235.xml"/><Relationship Id="rId5" Type="http://schemas.openxmlformats.org/officeDocument/2006/relationships/slideLayout" Target="../slideLayouts/slideLayout229.xml"/><Relationship Id="rId10" Type="http://schemas.openxmlformats.org/officeDocument/2006/relationships/slideLayout" Target="../slideLayouts/slideLayout234.xml"/><Relationship Id="rId4" Type="http://schemas.openxmlformats.org/officeDocument/2006/relationships/slideLayout" Target="../slideLayouts/slideLayout228.xml"/><Relationship Id="rId9" Type="http://schemas.openxmlformats.org/officeDocument/2006/relationships/slideLayout" Target="../slideLayouts/slideLayout233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3.xml"/><Relationship Id="rId3" Type="http://schemas.openxmlformats.org/officeDocument/2006/relationships/slideLayout" Target="../slideLayouts/slideLayout238.xml"/><Relationship Id="rId7" Type="http://schemas.openxmlformats.org/officeDocument/2006/relationships/slideLayout" Target="../slideLayouts/slideLayout242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7.xml"/><Relationship Id="rId1" Type="http://schemas.openxmlformats.org/officeDocument/2006/relationships/slideLayout" Target="../slideLayouts/slideLayout236.xml"/><Relationship Id="rId6" Type="http://schemas.openxmlformats.org/officeDocument/2006/relationships/slideLayout" Target="../slideLayouts/slideLayout241.xml"/><Relationship Id="rId11" Type="http://schemas.openxmlformats.org/officeDocument/2006/relationships/slideLayout" Target="../slideLayouts/slideLayout246.xml"/><Relationship Id="rId5" Type="http://schemas.openxmlformats.org/officeDocument/2006/relationships/slideLayout" Target="../slideLayouts/slideLayout240.xml"/><Relationship Id="rId10" Type="http://schemas.openxmlformats.org/officeDocument/2006/relationships/slideLayout" Target="../slideLayouts/slideLayout245.xml"/><Relationship Id="rId4" Type="http://schemas.openxmlformats.org/officeDocument/2006/relationships/slideLayout" Target="../slideLayouts/slideLayout239.xml"/><Relationship Id="rId9" Type="http://schemas.openxmlformats.org/officeDocument/2006/relationships/slideLayout" Target="../slideLayouts/slideLayout244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4.xml"/><Relationship Id="rId13" Type="http://schemas.openxmlformats.org/officeDocument/2006/relationships/slideLayout" Target="../slideLayouts/slideLayout259.xml"/><Relationship Id="rId18" Type="http://schemas.openxmlformats.org/officeDocument/2006/relationships/theme" Target="../theme/theme23.xml"/><Relationship Id="rId3" Type="http://schemas.openxmlformats.org/officeDocument/2006/relationships/slideLayout" Target="../slideLayouts/slideLayout249.xml"/><Relationship Id="rId7" Type="http://schemas.openxmlformats.org/officeDocument/2006/relationships/slideLayout" Target="../slideLayouts/slideLayout253.xml"/><Relationship Id="rId12" Type="http://schemas.openxmlformats.org/officeDocument/2006/relationships/slideLayout" Target="../slideLayouts/slideLayout258.xml"/><Relationship Id="rId17" Type="http://schemas.openxmlformats.org/officeDocument/2006/relationships/slideLayout" Target="../slideLayouts/slideLayout263.xml"/><Relationship Id="rId2" Type="http://schemas.openxmlformats.org/officeDocument/2006/relationships/slideLayout" Target="../slideLayouts/slideLayout248.xml"/><Relationship Id="rId16" Type="http://schemas.openxmlformats.org/officeDocument/2006/relationships/slideLayout" Target="../slideLayouts/slideLayout262.xml"/><Relationship Id="rId1" Type="http://schemas.openxmlformats.org/officeDocument/2006/relationships/slideLayout" Target="../slideLayouts/slideLayout247.xml"/><Relationship Id="rId6" Type="http://schemas.openxmlformats.org/officeDocument/2006/relationships/slideLayout" Target="../slideLayouts/slideLayout252.xml"/><Relationship Id="rId11" Type="http://schemas.openxmlformats.org/officeDocument/2006/relationships/slideLayout" Target="../slideLayouts/slideLayout257.xml"/><Relationship Id="rId5" Type="http://schemas.openxmlformats.org/officeDocument/2006/relationships/slideLayout" Target="../slideLayouts/slideLayout251.xml"/><Relationship Id="rId15" Type="http://schemas.openxmlformats.org/officeDocument/2006/relationships/slideLayout" Target="../slideLayouts/slideLayout261.xml"/><Relationship Id="rId10" Type="http://schemas.openxmlformats.org/officeDocument/2006/relationships/slideLayout" Target="../slideLayouts/slideLayout256.xml"/><Relationship Id="rId4" Type="http://schemas.openxmlformats.org/officeDocument/2006/relationships/slideLayout" Target="../slideLayouts/slideLayout250.xml"/><Relationship Id="rId9" Type="http://schemas.openxmlformats.org/officeDocument/2006/relationships/slideLayout" Target="../slideLayouts/slideLayout255.xml"/><Relationship Id="rId14" Type="http://schemas.openxmlformats.org/officeDocument/2006/relationships/slideLayout" Target="../slideLayouts/slideLayout260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66.xml"/><Relationship Id="rId7" Type="http://schemas.openxmlformats.org/officeDocument/2006/relationships/slideLayout" Target="../slideLayouts/slideLayout270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65.xml"/><Relationship Id="rId1" Type="http://schemas.openxmlformats.org/officeDocument/2006/relationships/slideLayout" Target="../slideLayouts/slideLayout264.xml"/><Relationship Id="rId6" Type="http://schemas.openxmlformats.org/officeDocument/2006/relationships/slideLayout" Target="../slideLayouts/slideLayout269.xml"/><Relationship Id="rId11" Type="http://schemas.openxmlformats.org/officeDocument/2006/relationships/slideLayout" Target="../slideLayouts/slideLayout274.xml"/><Relationship Id="rId5" Type="http://schemas.openxmlformats.org/officeDocument/2006/relationships/slideLayout" Target="../slideLayouts/slideLayout268.xml"/><Relationship Id="rId10" Type="http://schemas.openxmlformats.org/officeDocument/2006/relationships/slideLayout" Target="../slideLayouts/slideLayout273.xml"/><Relationship Id="rId4" Type="http://schemas.openxmlformats.org/officeDocument/2006/relationships/slideLayout" Target="../slideLayouts/slideLayout267.xml"/><Relationship Id="rId9" Type="http://schemas.openxmlformats.org/officeDocument/2006/relationships/slideLayout" Target="../slideLayouts/slideLayout272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2.xml"/><Relationship Id="rId13" Type="http://schemas.openxmlformats.org/officeDocument/2006/relationships/image" Target="../media/image12.jpg"/><Relationship Id="rId3" Type="http://schemas.openxmlformats.org/officeDocument/2006/relationships/slideLayout" Target="../slideLayouts/slideLayout277.xml"/><Relationship Id="rId7" Type="http://schemas.openxmlformats.org/officeDocument/2006/relationships/slideLayout" Target="../slideLayouts/slideLayout281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76.xml"/><Relationship Id="rId1" Type="http://schemas.openxmlformats.org/officeDocument/2006/relationships/slideLayout" Target="../slideLayouts/slideLayout275.xml"/><Relationship Id="rId6" Type="http://schemas.openxmlformats.org/officeDocument/2006/relationships/slideLayout" Target="../slideLayouts/slideLayout280.xml"/><Relationship Id="rId11" Type="http://schemas.openxmlformats.org/officeDocument/2006/relationships/slideLayout" Target="../slideLayouts/slideLayout285.xml"/><Relationship Id="rId5" Type="http://schemas.openxmlformats.org/officeDocument/2006/relationships/slideLayout" Target="../slideLayouts/slideLayout279.xml"/><Relationship Id="rId10" Type="http://schemas.openxmlformats.org/officeDocument/2006/relationships/slideLayout" Target="../slideLayouts/slideLayout284.xml"/><Relationship Id="rId4" Type="http://schemas.openxmlformats.org/officeDocument/2006/relationships/slideLayout" Target="../slideLayouts/slideLayout278.xml"/><Relationship Id="rId9" Type="http://schemas.openxmlformats.org/officeDocument/2006/relationships/slideLayout" Target="../slideLayouts/slideLayout28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1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3.jp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3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A0429E45-D66D-4934-B4C3-150EF31D20DA}" type="datetimeFigureOut">
              <a:rPr lang="ru-RU" smtClean="0"/>
              <a:t>15.11.2020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454F76-228C-4C80-B6D9-C29CE4FCD4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4140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аво съединение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Контейнер за заглавие 21"/>
          <p:cNvSpPr>
            <a:spLocks noGrp="1"/>
          </p:cNvSpPr>
          <p:nvPr>
            <p:ph type="title"/>
          </p:nvPr>
        </p:nvSpPr>
        <p:spPr>
          <a:xfrm>
            <a:off x="457200" y="274639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bg-BG" smtClean="0"/>
              <a:t>Редакт. стил загл. образец</a:t>
            </a:r>
            <a:endParaRPr kumimoji="0" lang="en-US"/>
          </a:p>
        </p:txBody>
      </p:sp>
      <p:sp>
        <p:nvSpPr>
          <p:cNvPr id="13" name="Текстов контейнер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bg-BG" smtClean="0"/>
              <a:t>Щракнете, за да редактирате стиловете на текста в образеца</a:t>
            </a:r>
          </a:p>
          <a:p>
            <a:pPr lvl="1" eaLnBrk="1" latinLnBrk="0" hangingPunct="1"/>
            <a:r>
              <a:rPr kumimoji="0" lang="bg-BG" smtClean="0"/>
              <a:t>Второ ниво</a:t>
            </a:r>
          </a:p>
          <a:p>
            <a:pPr lvl="2" eaLnBrk="1" latinLnBrk="0" hangingPunct="1"/>
            <a:r>
              <a:rPr kumimoji="0" lang="bg-BG" smtClean="0"/>
              <a:t>Трето ниво</a:t>
            </a:r>
          </a:p>
          <a:p>
            <a:pPr lvl="3" eaLnBrk="1" latinLnBrk="0" hangingPunct="1"/>
            <a:r>
              <a:rPr kumimoji="0" lang="bg-BG" smtClean="0"/>
              <a:t>Четвърто ниво</a:t>
            </a:r>
          </a:p>
          <a:p>
            <a:pPr lvl="4" eaLnBrk="1" latinLnBrk="0" hangingPunct="1"/>
            <a:r>
              <a:rPr kumimoji="0" lang="bg-BG" smtClean="0"/>
              <a:t>Пето ниво</a:t>
            </a:r>
            <a:endParaRPr kumimoji="0" lang="en-US"/>
          </a:p>
        </p:txBody>
      </p:sp>
      <p:sp>
        <p:nvSpPr>
          <p:cNvPr id="14" name="Контейнер за 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2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8AC7A713-7007-4913-B2CB-7614D15284D3}" type="datetimeFigureOut">
              <a:rPr lang="en-US" smtClean="0"/>
              <a:pPr/>
              <a:t>11/15/2020</a:t>
            </a:fld>
            <a:endParaRPr lang="en-US"/>
          </a:p>
        </p:txBody>
      </p:sp>
      <p:sp>
        <p:nvSpPr>
          <p:cNvPr id="3" name="Контейнер за долния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Право съединение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аво съединение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авоъгъл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аво съединение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Контейнер за номер на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1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BEB5BB6-300C-4D5B-9AC3-521233952C7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</p:sldLayoutIdLst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заглавие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57200" y="1600205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C7A713-7007-4913-B2CB-7614D15284D3}" type="datetimeFigureOut">
              <a:rPr lang="en-US" smtClean="0"/>
              <a:pPr/>
              <a:t>11/15/2020</a:t>
            </a:fld>
            <a:endParaRPr lang="en-US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4"/>
          </p:nvPr>
        </p:nvSpPr>
        <p:spPr>
          <a:xfrm>
            <a:off x="6553201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EB5BB6-300C-4D5B-9AC3-521233952C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383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</p:sldLayoutIdLst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9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uk-UA" smtClean="0"/>
              <a:t>Зразок заголовка</a:t>
            </a:r>
            <a:endParaRPr 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8AC7A713-7007-4913-B2CB-7614D15284D3}" type="datetimeFigureOut">
              <a:rPr lang="en-US" smtClean="0"/>
              <a:pPr/>
              <a:t>11/15/2020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6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6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7BEB5BB6-300C-4D5B-9AC3-521233952C7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</p:sldLayoutIdLst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C7A713-7007-4913-B2CB-7614D15284D3}" type="datetimeFigureOut">
              <a:rPr lang="en-US" smtClean="0"/>
              <a:pPr/>
              <a:t>11/15/2020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6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EB5BB6-300C-4D5B-9AC3-521233952C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963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</p:sldLayoutIdLst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2703513" y="274639"/>
            <a:ext cx="631666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bg-BG" smtClean="0"/>
              <a:t>Редакт. стил загл. образец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2694014" y="1600205"/>
            <a:ext cx="632618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9"/>
            <a:ext cx="2133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8AC7A713-7007-4913-B2CB-7614D15284D3}" type="datetimeFigureOut">
              <a:rPr lang="en-US" smtClean="0"/>
              <a:pPr/>
              <a:t>11/15/2020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9"/>
            <a:ext cx="2895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1" y="6245229"/>
            <a:ext cx="2133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BEB5BB6-300C-4D5B-9AC3-521233952C7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</p:sldLayoutIdLst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136525" y="136551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bg-BG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5647" y="274639"/>
            <a:ext cx="82264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bg-BG" smtClean="0"/>
              <a:t>Редакт. стил загл. образец</a:t>
            </a:r>
            <a:endParaRPr lang="en-US" smtClean="0"/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5647" y="1600205"/>
            <a:ext cx="822642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smtClean="0"/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9"/>
            <a:ext cx="2133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9"/>
            <a:ext cx="2895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1" y="6245229"/>
            <a:ext cx="2133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C23C930-FE0B-4490-84C2-120A781E0621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</p:sldLayoutIdLst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аво съединение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Контейнер за заглавие 21"/>
          <p:cNvSpPr>
            <a:spLocks noGrp="1"/>
          </p:cNvSpPr>
          <p:nvPr>
            <p:ph type="title"/>
          </p:nvPr>
        </p:nvSpPr>
        <p:spPr>
          <a:xfrm>
            <a:off x="457200" y="274639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bg-BG" smtClean="0"/>
              <a:t>Редакт. стил загл. образец</a:t>
            </a:r>
            <a:endParaRPr kumimoji="0" lang="en-US"/>
          </a:p>
        </p:txBody>
      </p:sp>
      <p:sp>
        <p:nvSpPr>
          <p:cNvPr id="13" name="Текстов контейнер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bg-BG" smtClean="0"/>
              <a:t>Щракнете, за да редактирате стиловете на текста в образеца</a:t>
            </a:r>
          </a:p>
          <a:p>
            <a:pPr lvl="1" eaLnBrk="1" latinLnBrk="0" hangingPunct="1"/>
            <a:r>
              <a:rPr kumimoji="0" lang="bg-BG" smtClean="0"/>
              <a:t>Второ ниво</a:t>
            </a:r>
          </a:p>
          <a:p>
            <a:pPr lvl="2" eaLnBrk="1" latinLnBrk="0" hangingPunct="1"/>
            <a:r>
              <a:rPr kumimoji="0" lang="bg-BG" smtClean="0"/>
              <a:t>Трето ниво</a:t>
            </a:r>
          </a:p>
          <a:p>
            <a:pPr lvl="3" eaLnBrk="1" latinLnBrk="0" hangingPunct="1"/>
            <a:r>
              <a:rPr kumimoji="0" lang="bg-BG" smtClean="0"/>
              <a:t>Четвърто ниво</a:t>
            </a:r>
          </a:p>
          <a:p>
            <a:pPr lvl="4" eaLnBrk="1" latinLnBrk="0" hangingPunct="1"/>
            <a:r>
              <a:rPr kumimoji="0" lang="bg-BG" smtClean="0"/>
              <a:t>Пето ниво</a:t>
            </a:r>
            <a:endParaRPr kumimoji="0" lang="en-US"/>
          </a:p>
        </p:txBody>
      </p:sp>
      <p:sp>
        <p:nvSpPr>
          <p:cNvPr id="14" name="Контейнер за 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2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8AC7A713-7007-4913-B2CB-7614D15284D3}" type="datetimeFigureOut">
              <a:rPr lang="en-US" smtClean="0"/>
              <a:pPr/>
              <a:t>11/15/2020</a:t>
            </a:fld>
            <a:endParaRPr lang="en-US"/>
          </a:p>
        </p:txBody>
      </p:sp>
      <p:sp>
        <p:nvSpPr>
          <p:cNvPr id="3" name="Контейнер за долния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Право съединение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аво съединение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авоъгъл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аво съединение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Контейнер за номер на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1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BEB5BB6-300C-4D5B-9AC3-521233952C7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</p:sldLayoutIdLst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28600" y="0"/>
            <a:ext cx="86868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76200"/>
            <a:ext cx="7620000" cy="1397000"/>
          </a:xfrm>
          <a:prstGeom prst="rect">
            <a:avLst/>
          </a:prstGeom>
        </p:spPr>
        <p:txBody>
          <a:bodyPr vert="horz" lIns="91436" tIns="45718" rIns="91436" bIns="45718" rtlCol="0" anchor="b">
            <a:normAutofit/>
          </a:bodyPr>
          <a:lstStyle/>
          <a:p>
            <a:r>
              <a:rPr lang="bg-BG" smtClean="0"/>
              <a:t>Редакт. стил загл. образец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701800"/>
            <a:ext cx="7620000" cy="4470400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400805"/>
            <a:ext cx="2057400" cy="320675"/>
          </a:xfrm>
          <a:prstGeom prst="rect">
            <a:avLst/>
          </a:prstGeom>
        </p:spPr>
        <p:txBody>
          <a:bodyPr vert="horz" lIns="91436" tIns="45718" rIns="91436" bIns="45718" rtlCol="0" anchor="b"/>
          <a:lstStyle>
            <a:lvl1pPr algn="l">
              <a:defRPr sz="900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2DD204D1-F9BD-4643-8480-6EA41EB484F1}" type="datetimeFigureOut">
              <a:rPr lang="en-US" smtClean="0"/>
              <a:pPr/>
              <a:t>11/15/2020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31645" y="6400805"/>
            <a:ext cx="4663440" cy="320675"/>
          </a:xfrm>
          <a:prstGeom prst="rect">
            <a:avLst/>
          </a:prstGeom>
        </p:spPr>
        <p:txBody>
          <a:bodyPr vert="horz" lIns="91436" tIns="45718" rIns="91436" bIns="45718" rtlCol="0" anchor="b"/>
          <a:lstStyle>
            <a:lvl1pPr algn="ctr">
              <a:defRPr sz="900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7352" y="6400805"/>
            <a:ext cx="830855" cy="320675"/>
          </a:xfrm>
          <a:prstGeom prst="rect">
            <a:avLst/>
          </a:prstGeom>
        </p:spPr>
        <p:txBody>
          <a:bodyPr vert="horz" lIns="91436" tIns="45718" rIns="91436" bIns="45718" rtlCol="0" anchor="b"/>
          <a:lstStyle>
            <a:lvl1pPr algn="r">
              <a:defRPr sz="900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44047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</p:sldLayoutIdLst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914362" rtl="0" eaLnBrk="1" latinLnBrk="0" hangingPunct="1">
        <a:lnSpc>
          <a:spcPct val="85000"/>
        </a:lnSpc>
        <a:spcBef>
          <a:spcPct val="0"/>
        </a:spcBef>
        <a:buNone/>
        <a:tabLst/>
        <a:defRPr sz="3300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1" indent="-228591" algn="l" defTabSz="914362" rtl="0" eaLnBrk="1" latinLnBrk="0" hangingPunct="1">
        <a:lnSpc>
          <a:spcPct val="95000"/>
        </a:lnSpc>
        <a:spcBef>
          <a:spcPts val="1400"/>
        </a:spcBef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17" indent="-228591" algn="l" defTabSz="914362" rtl="0" eaLnBrk="1" latinLnBrk="0" hangingPunct="1">
        <a:lnSpc>
          <a:spcPct val="95000"/>
        </a:lnSpc>
        <a:spcBef>
          <a:spcPts val="800"/>
        </a:spcBef>
        <a:buSzPct val="100000"/>
        <a:buFont typeface="Century Gothic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68644" indent="-228591" algn="l" defTabSz="914362" rtl="0" eaLnBrk="1" latinLnBrk="0" hangingPunct="1">
        <a:lnSpc>
          <a:spcPct val="95000"/>
        </a:lnSpc>
        <a:spcBef>
          <a:spcPts val="800"/>
        </a:spcBef>
        <a:buSzPct val="100000"/>
        <a:buFont typeface="Century Gothic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671" indent="-228591" algn="l" defTabSz="914362" rtl="0" eaLnBrk="1" latinLnBrk="0" hangingPunct="1">
        <a:lnSpc>
          <a:spcPct val="95000"/>
        </a:lnSpc>
        <a:spcBef>
          <a:spcPts val="800"/>
        </a:spcBef>
        <a:buSzPct val="100000"/>
        <a:buFont typeface="Century Gothic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08697" indent="-228591" algn="l" defTabSz="914362" rtl="0" eaLnBrk="1" latinLnBrk="0" hangingPunct="1">
        <a:lnSpc>
          <a:spcPct val="95000"/>
        </a:lnSpc>
        <a:spcBef>
          <a:spcPts val="800"/>
        </a:spcBef>
        <a:buSzPct val="100000"/>
        <a:buFont typeface="Century Gothic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724" indent="-228591" algn="l" defTabSz="914362" rtl="0" eaLnBrk="1" latinLnBrk="0" hangingPunct="1">
        <a:lnSpc>
          <a:spcPct val="95000"/>
        </a:lnSpc>
        <a:spcBef>
          <a:spcPts val="800"/>
        </a:spcBef>
        <a:buSzPct val="90000"/>
        <a:buFont typeface="Century Gothic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48751" indent="-228591" algn="l" defTabSz="914362" rtl="0" eaLnBrk="1" latinLnBrk="0" hangingPunct="1">
        <a:lnSpc>
          <a:spcPct val="95000"/>
        </a:lnSpc>
        <a:spcBef>
          <a:spcPts val="800"/>
        </a:spcBef>
        <a:buSzPct val="90000"/>
        <a:buFont typeface="Century Gothic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68777" indent="-228591" algn="l" defTabSz="914362" rtl="0" eaLnBrk="1" latinLnBrk="0" hangingPunct="1">
        <a:lnSpc>
          <a:spcPct val="95000"/>
        </a:lnSpc>
        <a:spcBef>
          <a:spcPts val="800"/>
        </a:spcBef>
        <a:buSzPct val="90000"/>
        <a:buFont typeface="Century Gothic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522" indent="-228591" algn="l" defTabSz="914362" rtl="0" eaLnBrk="1" latinLnBrk="0" hangingPunct="1">
        <a:lnSpc>
          <a:spcPct val="95000"/>
        </a:lnSpc>
        <a:spcBef>
          <a:spcPts val="800"/>
        </a:spcBef>
        <a:buSzPct val="90000"/>
        <a:buFont typeface="Century Gothic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3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1" algn="l" defTabSz="9143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2" algn="l" defTabSz="9143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3" algn="l" defTabSz="9143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4" algn="l" defTabSz="9143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5" algn="l" defTabSz="9143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86" algn="l" defTabSz="9143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66" algn="l" defTabSz="9143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48" algn="l" defTabSz="9143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5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9"/>
            <a:ext cx="2133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9"/>
            <a:ext cx="2895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1" y="6245229"/>
            <a:ext cx="2133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  <p:sldLayoutId id="2147483894" r:id="rId2"/>
    <p:sldLayoutId id="2147483895" r:id="rId3"/>
    <p:sldLayoutId id="2147483896" r:id="rId4"/>
    <p:sldLayoutId id="2147483897" r:id="rId5"/>
    <p:sldLayoutId id="2147483898" r:id="rId6"/>
    <p:sldLayoutId id="2147483899" r:id="rId7"/>
    <p:sldLayoutId id="2147483900" r:id="rId8"/>
    <p:sldLayoutId id="2147483901" r:id="rId9"/>
    <p:sldLayoutId id="2147483902" r:id="rId10"/>
    <p:sldLayoutId id="2147483903" r:id="rId11"/>
  </p:sldLayoutIdLst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1" y="152400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1" y="1600205"/>
            <a:ext cx="6172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1023" y="6248422"/>
            <a:ext cx="1697355" cy="4127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B9F20"/>
                </a:solidFill>
              </a:defRPr>
            </a:lvl1pPr>
          </a:lstStyle>
          <a:p>
            <a:pPr>
              <a:defRPr/>
            </a:pPr>
            <a:fld id="{44541A66-CB21-4A59-AAE3-B590945DAEC6}" type="datetimeFigureOut">
              <a:rPr lang="en-GB" smtClean="0"/>
              <a:pPr>
                <a:defRPr/>
              </a:pPr>
              <a:t>15/11/2020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91445" y="6268139"/>
            <a:ext cx="2432957" cy="4127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B9F20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55847" y="6268139"/>
            <a:ext cx="1697355" cy="4127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B9F20"/>
                </a:solidFill>
              </a:defRPr>
            </a:lvl1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sp>
        <p:nvSpPr>
          <p:cNvPr id="7" name="TextBox 6"/>
          <p:cNvSpPr txBox="1"/>
          <p:nvPr/>
        </p:nvSpPr>
        <p:spPr>
          <a:xfrm rot="16200000">
            <a:off x="-3734483" y="3195274"/>
            <a:ext cx="6863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Microsoft YaHei UI" panose="020B0503020204020204" pitchFamily="34" charset="-122"/>
                <a:cs typeface="Segoe UI Light" panose="020B0502040204020203" pitchFamily="34" charset="0"/>
              </a:rPr>
              <a:t>www.free-ppt-templates.com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Segoe UI Light" panose="020B0502040204020203" pitchFamily="34" charset="0"/>
              <a:ea typeface="Microsoft YaHei UI" panose="020B0503020204020204" pitchFamily="34" charset="-122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077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  <p:sldLayoutId id="2147483914" r:id="rId10"/>
    <p:sldLayoutId id="2147483915" r:id="rId11"/>
  </p:sldLayoutIdLst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5400" b="1" kern="1200">
          <a:ln w="9525">
            <a:solidFill>
              <a:srgbClr val="FB9F20"/>
            </a:solidFill>
          </a:ln>
          <a:solidFill>
            <a:srgbClr val="FB9F2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Microsoft New Tai Lue" panose="020B0502040204020203" pitchFamily="34" charset="0"/>
          <a:ea typeface="+mj-ea"/>
          <a:cs typeface="Microsoft New Tai Lue" panose="020B0502040204020203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ln>
            <a:noFill/>
          </a:ln>
          <a:solidFill>
            <a:srgbClr val="FFE9BD"/>
          </a:solidFill>
          <a:effectLst/>
          <a:latin typeface="Microsoft New Tai Lue" panose="020B0502040204020203" pitchFamily="34" charset="0"/>
          <a:ea typeface="+mn-ea"/>
          <a:cs typeface="Microsoft New Tai Lue" panose="020B0502040204020203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ln>
            <a:noFill/>
          </a:ln>
          <a:solidFill>
            <a:srgbClr val="FFE9BD"/>
          </a:solidFill>
          <a:effectLst/>
          <a:latin typeface="Microsoft New Tai Lue" panose="020B0502040204020203" pitchFamily="34" charset="0"/>
          <a:ea typeface="+mn-ea"/>
          <a:cs typeface="Microsoft New Tai Lue" panose="020B0502040204020203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ln>
            <a:noFill/>
          </a:ln>
          <a:solidFill>
            <a:srgbClr val="FFE9BD"/>
          </a:solidFill>
          <a:effectLst/>
          <a:latin typeface="Microsoft New Tai Lue" panose="020B0502040204020203" pitchFamily="34" charset="0"/>
          <a:ea typeface="+mn-ea"/>
          <a:cs typeface="Microsoft New Tai Lue" panose="020B0502040204020203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ln>
            <a:noFill/>
          </a:ln>
          <a:solidFill>
            <a:srgbClr val="FFE9BD"/>
          </a:solidFill>
          <a:effectLst/>
          <a:latin typeface="Microsoft New Tai Lue" panose="020B0502040204020203" pitchFamily="34" charset="0"/>
          <a:ea typeface="+mn-ea"/>
          <a:cs typeface="Microsoft New Tai Lue" panose="020B0502040204020203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ln>
            <a:noFill/>
          </a:ln>
          <a:solidFill>
            <a:srgbClr val="FFE9BD"/>
          </a:solidFill>
          <a:effectLst/>
          <a:latin typeface="Microsoft New Tai Lue" panose="020B0502040204020203" pitchFamily="34" charset="0"/>
          <a:ea typeface="+mn-ea"/>
          <a:cs typeface="Microsoft New Tai Lue" panose="020B0502040204020203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13110" y="3"/>
            <a:ext cx="1827610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3237" y="685807"/>
            <a:ext cx="7514035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6" y="2667006"/>
            <a:ext cx="7514035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9492" y="5883282"/>
            <a:ext cx="857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11/15/2020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29213" y="5883282"/>
            <a:ext cx="53131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13896" y="5883282"/>
            <a:ext cx="4133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774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</p:sldLayoutIdLst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4541A66-CB21-4A59-AAE3-B590945DAEC6}" type="datetimeFigureOut">
              <a:rPr lang="en-GB" smtClean="0"/>
              <a:pPr>
                <a:defRPr/>
              </a:pPr>
              <a:t>15/11/2020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6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C25C37F-9E9A-4B5B-8127-0B140F6BA899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43963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24" r:id="rId8"/>
    <p:sldLayoutId id="2147483925" r:id="rId9"/>
    <p:sldLayoutId id="2147483926" r:id="rId10"/>
    <p:sldLayoutId id="2147483927" r:id="rId11"/>
  </p:sldLayoutIdLst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9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uk-UA" smtClean="0"/>
              <a:t>Зразок заголовка</a:t>
            </a:r>
            <a:endParaRPr 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4541A66-CB21-4A59-AAE3-B590945DAEC6}" type="datetimeFigureOut">
              <a:rPr lang="en-GB" smtClean="0"/>
              <a:pPr>
                <a:defRPr/>
              </a:pPr>
              <a:t>15/11/2020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6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6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CC25C37F-9E9A-4B5B-8127-0B140F6BA899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1" r:id="rId3"/>
    <p:sldLayoutId id="2147483932" r:id="rId4"/>
    <p:sldLayoutId id="2147483933" r:id="rId5"/>
    <p:sldLayoutId id="2147483934" r:id="rId6"/>
    <p:sldLayoutId id="2147483935" r:id="rId7"/>
    <p:sldLayoutId id="2147483936" r:id="rId8"/>
    <p:sldLayoutId id="2147483937" r:id="rId9"/>
    <p:sldLayoutId id="2147483938" r:id="rId10"/>
    <p:sldLayoutId id="2147483939" r:id="rId11"/>
  </p:sldLayoutIdLst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3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A0429E45-D66D-4934-B4C3-150EF31D20DA}" type="datetimeFigureOut">
              <a:rPr lang="ru-RU" smtClean="0"/>
              <a:t>15.11.2020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454F76-228C-4C80-B6D9-C29CE4FCD4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4140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  <p:sldLayoutId id="2147483947" r:id="rId7"/>
    <p:sldLayoutId id="2147483948" r:id="rId8"/>
    <p:sldLayoutId id="2147483949" r:id="rId9"/>
    <p:sldLayoutId id="2147483950" r:id="rId10"/>
    <p:sldLayoutId id="2147483951" r:id="rId11"/>
  </p:sldLayoutIdLst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13110" y="3"/>
            <a:ext cx="1827610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3236" y="685805"/>
            <a:ext cx="7514035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4" y="2667004"/>
            <a:ext cx="7514035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9492" y="5883280"/>
            <a:ext cx="857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11/15/2020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29211" y="5883280"/>
            <a:ext cx="53131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13895" y="5883280"/>
            <a:ext cx="4133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774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3954" r:id="rId2"/>
    <p:sldLayoutId id="2147483955" r:id="rId3"/>
    <p:sldLayoutId id="2147483956" r:id="rId4"/>
    <p:sldLayoutId id="2147483957" r:id="rId5"/>
    <p:sldLayoutId id="2147483958" r:id="rId6"/>
    <p:sldLayoutId id="2147483959" r:id="rId7"/>
    <p:sldLayoutId id="2147483960" r:id="rId8"/>
    <p:sldLayoutId id="2147483961" r:id="rId9"/>
    <p:sldLayoutId id="2147483962" r:id="rId10"/>
    <p:sldLayoutId id="2147483963" r:id="rId11"/>
    <p:sldLayoutId id="2147483964" r:id="rId12"/>
    <p:sldLayoutId id="2147483965" r:id="rId13"/>
    <p:sldLayoutId id="2147483966" r:id="rId14"/>
    <p:sldLayoutId id="2147483967" r:id="rId15"/>
    <p:sldLayoutId id="2147483968" r:id="rId16"/>
    <p:sldLayoutId id="2147483969" r:id="rId17"/>
  </p:sldLayoutIdLst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B61BEF0D-F0BB-DE4B-95CE-6DB70DBA9567}" type="datetimeFigureOut">
              <a:rPr lang="en-US" smtClean="0"/>
              <a:pPr/>
              <a:t>11/15/2020</a:t>
            </a:fld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1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1" r:id="rId1"/>
    <p:sldLayoutId id="2147483972" r:id="rId2"/>
    <p:sldLayoutId id="2147483973" r:id="rId3"/>
    <p:sldLayoutId id="2147483974" r:id="rId4"/>
    <p:sldLayoutId id="2147483975" r:id="rId5"/>
    <p:sldLayoutId id="2147483976" r:id="rId6"/>
    <p:sldLayoutId id="2147483977" r:id="rId7"/>
    <p:sldLayoutId id="2147483978" r:id="rId8"/>
    <p:sldLayoutId id="2147483979" r:id="rId9"/>
    <p:sldLayoutId id="2147483980" r:id="rId10"/>
    <p:sldLayoutId id="2147483981" r:id="rId11"/>
  </p:sldLayoutIdLst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28600" y="0"/>
            <a:ext cx="86868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76200"/>
            <a:ext cx="7620000" cy="1397000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r>
              <a:rPr lang="bg-BG" smtClean="0"/>
              <a:t>Редакт. стил загл. образец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701800"/>
            <a:ext cx="7620000" cy="44704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400802"/>
            <a:ext cx="2057400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l">
              <a:defRPr sz="1200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A0429E45-D66D-4934-B4C3-150EF31D20DA}" type="datetimeFigureOut">
              <a:rPr lang="ru-RU" smtClean="0"/>
              <a:t>15.11.2020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31645" y="6400802"/>
            <a:ext cx="4663440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ctr">
              <a:defRPr sz="1200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7346" y="6400802"/>
            <a:ext cx="830855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r">
              <a:defRPr sz="1200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30454F76-228C-4C80-B6D9-C29CE4FCD4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4047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3" r:id="rId1"/>
    <p:sldLayoutId id="2147483984" r:id="rId2"/>
    <p:sldLayoutId id="2147483985" r:id="rId3"/>
    <p:sldLayoutId id="2147483986" r:id="rId4"/>
    <p:sldLayoutId id="2147483987" r:id="rId5"/>
    <p:sldLayoutId id="2147483988" r:id="rId6"/>
    <p:sldLayoutId id="2147483989" r:id="rId7"/>
    <p:sldLayoutId id="2147483990" r:id="rId8"/>
    <p:sldLayoutId id="2147483991" r:id="rId9"/>
    <p:sldLayoutId id="2147483992" r:id="rId10"/>
    <p:sldLayoutId id="2147483993" r:id="rId11"/>
  </p:sldLayoutIdLst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xStyles>
    <p:titleStyle>
      <a:lvl1pPr algn="l" defTabSz="1218987" rtl="0" eaLnBrk="1" latinLnBrk="0" hangingPunct="1">
        <a:lnSpc>
          <a:spcPct val="85000"/>
        </a:lnSpc>
        <a:spcBef>
          <a:spcPct val="0"/>
        </a:spcBef>
        <a:buNone/>
        <a:tabLst/>
        <a:defRPr sz="4400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47" indent="-304747" algn="l" defTabSz="1218987" rtl="0" eaLnBrk="1" latinLnBrk="0" hangingPunct="1">
        <a:lnSpc>
          <a:spcPct val="95000"/>
        </a:lnSpc>
        <a:spcBef>
          <a:spcPts val="1866"/>
        </a:spcBef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31392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58037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584683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11328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437973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864619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91264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78859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B61BEF0D-F0BB-DE4B-95CE-6DB70DBA9567}" type="datetimeFigureOut">
              <a:rPr lang="en-US" smtClean="0"/>
              <a:pPr/>
              <a:t>11/15/2020</a:t>
            </a:fld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1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3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A0429E45-D66D-4934-B4C3-150EF31D20DA}" type="datetimeFigureOut">
              <a:rPr lang="ru-RU" smtClean="0"/>
              <a:t>15.11.2020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454F76-228C-4C80-B6D9-C29CE4FCD4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4140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13110" y="3"/>
            <a:ext cx="1827610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3237" y="685807"/>
            <a:ext cx="7514035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6" y="2667006"/>
            <a:ext cx="7514035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9492" y="5883282"/>
            <a:ext cx="857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11/15/2020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29213" y="5883282"/>
            <a:ext cx="53131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13896" y="5883282"/>
            <a:ext cx="4133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774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</p:sldLayoutIdLst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B61BEF0D-F0BB-DE4B-95CE-6DB70DBA9567}" type="datetimeFigureOut">
              <a:rPr lang="en-US" smtClean="0"/>
              <a:pPr/>
              <a:t>11/15/2020</a:t>
            </a:fld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1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887900" y="579433"/>
            <a:ext cx="53682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Cinzel"/>
              <a:buNone/>
              <a:defRPr sz="24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Cinzel"/>
              <a:buNone/>
              <a:defRPr sz="24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Cinzel"/>
              <a:buNone/>
              <a:defRPr sz="24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Cinzel"/>
              <a:buNone/>
              <a:defRPr sz="24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Cinzel"/>
              <a:buNone/>
              <a:defRPr sz="24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Cinzel"/>
              <a:buNone/>
              <a:defRPr sz="24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Cinzel"/>
              <a:buNone/>
              <a:defRPr sz="24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Cinzel"/>
              <a:buNone/>
              <a:defRPr sz="24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Cinzel"/>
              <a:buNone/>
              <a:defRPr sz="24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224426" y="1970333"/>
            <a:ext cx="6695100" cy="45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Libre Baskerville"/>
              <a:buChar char="✣"/>
              <a:defRPr sz="2400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000"/>
              <a:buFont typeface="Libre Baskerville"/>
              <a:buChar char="⨳"/>
              <a:defRPr sz="2000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000"/>
              <a:buFont typeface="Libre Baskerville"/>
              <a:buChar char="■"/>
              <a:defRPr sz="2000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1600"/>
              <a:buFont typeface="Libre Baskerville"/>
              <a:buChar char="●"/>
              <a:defRPr sz="1600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1600"/>
              <a:buFont typeface="Libre Baskerville"/>
              <a:buChar char="○"/>
              <a:defRPr sz="1600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1600"/>
              <a:buFont typeface="Libre Baskerville"/>
              <a:buChar char="■"/>
              <a:defRPr sz="1600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Clr>
                <a:srgbClr val="403228"/>
              </a:buClr>
              <a:buSzPts val="1600"/>
              <a:buFont typeface="Libre Baskerville"/>
              <a:buChar char="●"/>
              <a:defRPr sz="1600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Clr>
                <a:srgbClr val="403228"/>
              </a:buClr>
              <a:buSzPts val="1600"/>
              <a:buFont typeface="Libre Baskerville"/>
              <a:buChar char="○"/>
              <a:defRPr sz="1600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Clr>
                <a:srgbClr val="403228"/>
              </a:buClr>
              <a:buSzPts val="1600"/>
              <a:buFont typeface="Libre Baskerville"/>
              <a:buChar char="■"/>
              <a:defRPr sz="1600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4297650" y="6333201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 sz="12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1pPr>
            <a:lvl2pPr lvl="1" algn="ctr">
              <a:buNone/>
              <a:defRPr sz="12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2pPr>
            <a:lvl3pPr lvl="2" algn="ctr">
              <a:buNone/>
              <a:defRPr sz="12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3pPr>
            <a:lvl4pPr lvl="3" algn="ctr">
              <a:buNone/>
              <a:defRPr sz="12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4pPr>
            <a:lvl5pPr lvl="4" algn="ctr">
              <a:buNone/>
              <a:defRPr sz="12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5pPr>
            <a:lvl6pPr lvl="5" algn="ctr">
              <a:buNone/>
              <a:defRPr sz="12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6pPr>
            <a:lvl7pPr lvl="6" algn="ctr">
              <a:buNone/>
              <a:defRPr sz="12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7pPr>
            <a:lvl8pPr lvl="7" algn="ctr">
              <a:buNone/>
              <a:defRPr sz="12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8pPr>
            <a:lvl9pPr lvl="8" algn="ctr">
              <a:buNone/>
              <a:defRPr sz="12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9pPr>
          </a:lstStyle>
          <a:p>
            <a:fld id="{30454F76-228C-4C80-B6D9-C29CE4FCD489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</p:sldLayoutIdLst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64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8AC7A713-7007-4913-B2CB-7614D15284D3}" type="datetimeFigureOut">
              <a:rPr lang="en-US" smtClean="0"/>
              <a:pPr/>
              <a:t>11/15/2020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1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50077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5400" b="1" kern="1200">
          <a:ln w="19050">
            <a:solidFill>
              <a:schemeClr val="tx1">
                <a:lumMod val="75000"/>
                <a:lumOff val="25000"/>
              </a:schemeClr>
            </a:solidFill>
          </a:ln>
          <a:solidFill>
            <a:schemeClr val="tx1">
              <a:lumMod val="75000"/>
              <a:lumOff val="25000"/>
            </a:schemeClr>
          </a:solidFill>
          <a:effectLst/>
          <a:latin typeface="Microsoft New Tai Lue" panose="020B0502040204020203" pitchFamily="34" charset="0"/>
          <a:ea typeface="+mj-ea"/>
          <a:cs typeface="Microsoft New Tai Lue" panose="020B0502040204020203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>
              <a:lumMod val="75000"/>
              <a:lumOff val="25000"/>
            </a:schemeClr>
          </a:solidFill>
          <a:effectLst/>
          <a:latin typeface="Microsoft New Tai Lue" panose="020B0502040204020203" pitchFamily="34" charset="0"/>
          <a:ea typeface="+mn-ea"/>
          <a:cs typeface="Microsoft New Tai Lue" panose="020B0502040204020203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>
              <a:lumMod val="75000"/>
              <a:lumOff val="25000"/>
            </a:schemeClr>
          </a:solidFill>
          <a:effectLst/>
          <a:latin typeface="Microsoft New Tai Lue" panose="020B0502040204020203" pitchFamily="34" charset="0"/>
          <a:ea typeface="+mn-ea"/>
          <a:cs typeface="Microsoft New Tai Lue" panose="020B0502040204020203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effectLst/>
          <a:latin typeface="Microsoft New Tai Lue" panose="020B0502040204020203" pitchFamily="34" charset="0"/>
          <a:ea typeface="+mn-ea"/>
          <a:cs typeface="Microsoft New Tai Lue" panose="020B0502040204020203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>
              <a:lumMod val="75000"/>
              <a:lumOff val="25000"/>
            </a:schemeClr>
          </a:solidFill>
          <a:effectLst/>
          <a:latin typeface="Microsoft New Tai Lue" panose="020B0502040204020203" pitchFamily="34" charset="0"/>
          <a:ea typeface="+mn-ea"/>
          <a:cs typeface="Microsoft New Tai Lue" panose="020B0502040204020203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>
              <a:lumMod val="75000"/>
              <a:lumOff val="25000"/>
            </a:schemeClr>
          </a:solidFill>
          <a:effectLst/>
          <a:latin typeface="Microsoft New Tai Lue" panose="020B0502040204020203" pitchFamily="34" charset="0"/>
          <a:ea typeface="+mn-ea"/>
          <a:cs typeface="Microsoft New Tai Lue" panose="020B0502040204020203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62201" y="274639"/>
            <a:ext cx="6477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43201" y="1600205"/>
            <a:ext cx="60960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62200" y="6356356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8AC7A713-7007-4913-B2CB-7614D15284D3}" type="datetimeFigureOut">
              <a:rPr lang="en-US" smtClean="0"/>
              <a:pPr/>
              <a:t>11/15/2020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0" y="6356356"/>
            <a:ext cx="228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96201" y="6356356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7BEB5BB6-300C-4D5B-9AC3-521233952C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077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5400" b="1" kern="1200">
          <a:ln w="19050">
            <a:solidFill>
              <a:srgbClr val="352311"/>
            </a:solidFill>
          </a:ln>
          <a:solidFill>
            <a:srgbClr val="352311"/>
          </a:solidFill>
          <a:effectLst/>
          <a:latin typeface="Microsoft New Tai Lue" panose="020B0502040204020203" pitchFamily="34" charset="0"/>
          <a:ea typeface="+mj-ea"/>
          <a:cs typeface="Microsoft New Tai Lue" panose="020B0502040204020203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rgbClr val="352311"/>
          </a:solidFill>
          <a:latin typeface="Microsoft New Tai Lue" panose="020B0502040204020203" pitchFamily="34" charset="0"/>
          <a:ea typeface="+mn-ea"/>
          <a:cs typeface="Microsoft New Tai Lue" panose="020B0502040204020203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rgbClr val="352311"/>
          </a:solidFill>
          <a:latin typeface="Microsoft New Tai Lue" panose="020B0502040204020203" pitchFamily="34" charset="0"/>
          <a:ea typeface="+mn-ea"/>
          <a:cs typeface="Microsoft New Tai Lue" panose="020B0502040204020203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rgbClr val="352311"/>
          </a:solidFill>
          <a:latin typeface="Microsoft New Tai Lue" panose="020B0502040204020203" pitchFamily="34" charset="0"/>
          <a:ea typeface="+mn-ea"/>
          <a:cs typeface="Microsoft New Tai Lue" panose="020B0502040204020203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rgbClr val="352311"/>
          </a:solidFill>
          <a:latin typeface="Microsoft New Tai Lue" panose="020B0502040204020203" pitchFamily="34" charset="0"/>
          <a:ea typeface="+mn-ea"/>
          <a:cs typeface="Microsoft New Tai Lue" panose="020B0502040204020203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rgbClr val="352311"/>
          </a:solidFill>
          <a:latin typeface="Microsoft New Tai Lue" panose="020B0502040204020203" pitchFamily="34" charset="0"/>
          <a:ea typeface="+mn-ea"/>
          <a:cs typeface="Microsoft New Tai Lue" panose="020B0502040204020203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0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81.xml"/><Relationship Id="rId5" Type="http://schemas.microsoft.com/office/2007/relationships/hdphoto" Target="../media/hdphoto4.wdp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6.xml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4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490"/>
            <a:ext cx="9144001" cy="6864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7" y="-315416"/>
            <a:ext cx="3558551" cy="3168352"/>
          </a:xfrm>
          <a:prstGeom prst="rect">
            <a:avLst/>
          </a:prstGeom>
          <a:noFill/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2" y="116633"/>
            <a:ext cx="7020271" cy="2756790"/>
          </a:xfrm>
        </p:spPr>
        <p:txBody>
          <a:bodyPr>
            <a:prstTxWarp prst="textPlain">
              <a:avLst>
                <a:gd name="adj" fmla="val 50405"/>
              </a:avLst>
            </a:prstTxWarp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bg-BG" sz="3200" b="1" i="1" spc="50" dirty="0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Модерният човек на </a:t>
            </a:r>
            <a:r>
              <a:rPr lang="bg-BG" sz="3200" b="1" i="1" spc="50" dirty="0" smtClean="0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Българското </a:t>
            </a:r>
            <a:r>
              <a:rPr lang="bg-BG" sz="3200" b="1" i="1" spc="50" dirty="0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възраждане.  </a:t>
            </a:r>
            <a:r>
              <a:rPr lang="bg-BG" sz="3200" b="1" spc="50" dirty="0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/>
            </a:r>
            <a:br>
              <a:rPr lang="bg-BG" sz="3200" b="1" spc="50" dirty="0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</a:br>
            <a:r>
              <a:rPr lang="bg-BG" sz="3200" b="1" i="1" spc="50" dirty="0" err="1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Просвещенецът</a:t>
            </a:r>
            <a:r>
              <a:rPr lang="bg-BG" sz="3200" b="1" i="1" spc="50" dirty="0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 модернизатор Райно Попович.</a:t>
            </a:r>
            <a:r>
              <a:rPr lang="bg-BG" sz="3200" b="1" spc="50" dirty="0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/>
            </a:r>
            <a:br>
              <a:rPr lang="bg-BG" sz="3200" b="1" spc="50" dirty="0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</a:br>
            <a:r>
              <a:rPr lang="bg-BG" sz="3200" b="1" i="1" spc="50" dirty="0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Пътеписи и проекти на Иван </a:t>
            </a:r>
            <a:r>
              <a:rPr lang="bg-BG" sz="3200" b="1" i="1" spc="50" dirty="0" err="1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Богоров</a:t>
            </a:r>
            <a:endParaRPr lang="ru-RU" sz="3200" b="1" spc="50" dirty="0">
              <a:ln w="11430">
                <a:solidFill>
                  <a:schemeClr val="tx1"/>
                </a:solidFill>
              </a:ln>
              <a:solidFill>
                <a:srgbClr val="C00000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337" y="3789042"/>
            <a:ext cx="3558551" cy="2487319"/>
          </a:xfrm>
          <a:prstGeom prst="rect">
            <a:avLst/>
          </a:prstGeom>
          <a:noFill/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isometricOffAxis1Top"/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Текстово поле 2"/>
          <p:cNvSpPr txBox="1"/>
          <p:nvPr/>
        </p:nvSpPr>
        <p:spPr>
          <a:xfrm>
            <a:off x="5652120" y="2873425"/>
            <a:ext cx="3491880" cy="1906131"/>
          </a:xfrm>
          <a:prstGeom prst="rect">
            <a:avLst/>
          </a:prstGeom>
          <a:noFill/>
        </p:spPr>
        <p:txBody>
          <a:bodyPr wrap="square" rtlCol="0">
            <a:prstTxWarp prst="textFadeLeft">
              <a:avLst>
                <a:gd name="adj" fmla="val 8858"/>
              </a:avLst>
            </a:prstTxWarp>
            <a:spAutoFit/>
          </a:bodyPr>
          <a:lstStyle/>
          <a:p>
            <a:pPr algn="ctr"/>
            <a:r>
              <a:rPr lang="bg-BG" b="1" i="1" spc="50" dirty="0">
                <a:ln w="12700" cmpd="sng">
                  <a:solidFill>
                    <a:srgbClr val="C00000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Пламен Хаджиев,</a:t>
            </a:r>
            <a:endParaRPr lang="bg-BG" b="1" spc="50" dirty="0">
              <a:ln w="12700" cmpd="sng">
                <a:solidFill>
                  <a:srgbClr val="C00000"/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  <a:p>
            <a:pPr algn="ctr"/>
            <a:r>
              <a:rPr lang="bg-BG" b="1" i="1" spc="50" dirty="0">
                <a:ln w="12700" cmpd="sng">
                  <a:solidFill>
                    <a:srgbClr val="C00000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студент по български език и история,</a:t>
            </a:r>
            <a:endParaRPr lang="bg-BG" b="1" spc="50" dirty="0">
              <a:ln w="12700" cmpd="sng">
                <a:solidFill>
                  <a:srgbClr val="C00000"/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  <a:p>
            <a:pPr algn="ctr"/>
            <a:r>
              <a:rPr lang="bg-BG" b="1" i="1" spc="50" dirty="0">
                <a:ln w="12700" cmpd="sng">
                  <a:solidFill>
                    <a:srgbClr val="C00000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Пловдивски университет „Паисий Хилендарски“  </a:t>
            </a:r>
            <a:endParaRPr lang="bg-BG" b="1" spc="50" dirty="0">
              <a:ln w="12700" cmpd="sng">
                <a:solidFill>
                  <a:srgbClr val="C00000"/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2505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Картина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6857999"/>
          </a:xfrm>
          <a:prstGeom prst="rect">
            <a:avLst/>
          </a:prstGeom>
        </p:spPr>
      </p:pic>
      <p:sp>
        <p:nvSpPr>
          <p:cNvPr id="2" name="Правоъгълник 1"/>
          <p:cNvSpPr/>
          <p:nvPr/>
        </p:nvSpPr>
        <p:spPr>
          <a:xfrm>
            <a:off x="-15602" y="2348880"/>
            <a:ext cx="5580112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bg-BG" sz="2400" i="1" dirty="0"/>
              <a:t>„Всичките народи около нас си издигнаха главите и виждат по светът що става и какво трябва да правят… Не требва ли да </a:t>
            </a:r>
            <a:r>
              <a:rPr lang="bg-BG" sz="2400" i="1" dirty="0" err="1"/>
              <a:t>продумами</a:t>
            </a:r>
            <a:r>
              <a:rPr lang="bg-BG" sz="2400" i="1" dirty="0"/>
              <a:t> поне една дума в царствата на народите?… И </a:t>
            </a:r>
            <a:r>
              <a:rPr lang="bg-BG" sz="2400" i="1" dirty="0" err="1"/>
              <a:t>ний</a:t>
            </a:r>
            <a:r>
              <a:rPr lang="bg-BG" sz="2400" i="1" dirty="0"/>
              <a:t> </a:t>
            </a:r>
            <a:r>
              <a:rPr lang="bg-BG" sz="2400" i="1" dirty="0" err="1"/>
              <a:t>българете</a:t>
            </a:r>
            <a:r>
              <a:rPr lang="bg-BG" sz="2400" i="1" dirty="0"/>
              <a:t> трябва да започнем да са </a:t>
            </a:r>
            <a:r>
              <a:rPr lang="bg-BG" sz="2400" i="1" dirty="0" err="1"/>
              <a:t>усещами</a:t>
            </a:r>
            <a:r>
              <a:rPr lang="bg-BG" sz="2400" i="1" dirty="0"/>
              <a:t> като народ, който има същите правди с другите </a:t>
            </a:r>
            <a:r>
              <a:rPr lang="bg-BG" sz="2400" i="1" dirty="0" err="1"/>
              <a:t>европски</a:t>
            </a:r>
            <a:r>
              <a:rPr lang="bg-BG" sz="2400" i="1" dirty="0"/>
              <a:t> народи!”. </a:t>
            </a:r>
            <a:endParaRPr lang="bg-BG" sz="2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904" y="1052736"/>
            <a:ext cx="3474013" cy="5328592"/>
          </a:xfrm>
          <a:prstGeom prst="rect">
            <a:avLst/>
          </a:prstGeom>
          <a:noFill/>
          <a:ln>
            <a:noFill/>
          </a:ln>
          <a:effectLst/>
          <a:scene3d>
            <a:camera prst="perspective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910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0000" r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548680"/>
            <a:ext cx="5112568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авоъгълник 2"/>
          <p:cNvSpPr/>
          <p:nvPr/>
        </p:nvSpPr>
        <p:spPr>
          <a:xfrm>
            <a:off x="4067944" y="160338"/>
            <a:ext cx="3600400" cy="1332830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</a:bodyPr>
          <a:lstStyle/>
          <a:p>
            <a:pPr algn="ctr"/>
            <a:r>
              <a:rPr lang="bg-BG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bg-BG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  <a:reflection blurRad="6350" stA="55000" endA="300" endPos="45500" dir="5400000" sy="-100000" algn="bl" rotWithShape="0"/>
                </a:effectLst>
              </a:rPr>
              <a:t>Богоров</a:t>
            </a:r>
            <a:r>
              <a:rPr lang="bg-BG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  <a:reflection blurRad="6350" stA="55000" endA="300" endPos="45500" dir="5400000" sy="-100000" algn="bl" rotWithShape="0"/>
                </a:effectLst>
              </a:rPr>
              <a:t> за </a:t>
            </a:r>
            <a:r>
              <a:rPr lang="bg-BG" b="1" i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  <a:reflection blurRad="6350" stA="55000" endA="300" endPos="45500" dir="5400000" sy="-100000" algn="bl" rotWithShape="0"/>
                </a:effectLst>
              </a:rPr>
              <a:t>езиковия проблем</a:t>
            </a:r>
            <a:endParaRPr lang="ru-RU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4" name="AutoShape 2" descr="https://alba-books.com/image/cache/data/0000000000000000000000000000000000000000000000000000000000000000000000000000000000000000000000000000000/NALEI-1000x10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3600" r="8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700808"/>
            <a:ext cx="6235452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364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3203848" y="0"/>
            <a:ext cx="5940152" cy="733586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</a:bodyPr>
          <a:lstStyle/>
          <a:p>
            <a:pPr algn="ctr"/>
            <a:r>
              <a:rPr lang="ru-RU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Упътване</a:t>
            </a:r>
            <a:r>
              <a:rPr lang="ru-RU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за </a:t>
            </a:r>
            <a:r>
              <a:rPr lang="ru-RU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българския</a:t>
            </a:r>
            <a:r>
              <a:rPr lang="ru-RU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език</a:t>
            </a:r>
            <a:r>
              <a:rPr lang="ru-RU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от Иван </a:t>
            </a:r>
            <a:r>
              <a:rPr lang="ru-RU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Богоров</a:t>
            </a:r>
            <a:r>
              <a:rPr lang="ru-RU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, 1870 г.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203848" cy="6857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733588"/>
            <a:ext cx="5940153" cy="612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227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encrypted-tbn0.gstatic.com/images?q=tbn%3AANd9GcQdUDLXi6bwM8phO6VmTER23ewIBU73bcJGKg&amp;usqp=CA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"/>
            <a:ext cx="9144000" cy="6859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авоъгълник 1"/>
          <p:cNvSpPr/>
          <p:nvPr/>
        </p:nvSpPr>
        <p:spPr>
          <a:xfrm>
            <a:off x="107504" y="1412776"/>
            <a:ext cx="4392488" cy="4893647"/>
          </a:xfrm>
          <a:prstGeom prst="rect">
            <a:avLst/>
          </a:prstGeom>
          <a:scene3d>
            <a:camera prst="perspectiveRight"/>
            <a:lightRig rig="threePt" dir="t"/>
          </a:scene3d>
        </p:spPr>
        <p:txBody>
          <a:bodyPr>
            <a:spAutoFit/>
          </a:bodyPr>
          <a:lstStyle/>
          <a:p>
            <a:pPr algn="ctr"/>
            <a:r>
              <a:rPr lang="bg-BG" sz="2400" i="1" dirty="0"/>
              <a:t>“главната помисъл на това пътуване биде да спомогнем </a:t>
            </a:r>
            <a:r>
              <a:rPr lang="bg-BG" sz="2400" i="1" dirty="0" err="1"/>
              <a:t>что-годе</a:t>
            </a:r>
            <a:r>
              <a:rPr lang="bg-BG" sz="2400" i="1" dirty="0"/>
              <a:t> за развитието на ръкоделното чувство между </a:t>
            </a:r>
            <a:r>
              <a:rPr lang="bg-BG" sz="2400" i="1" dirty="0" err="1"/>
              <a:t>българский</a:t>
            </a:r>
            <a:r>
              <a:rPr lang="bg-BG" sz="2400" i="1" dirty="0"/>
              <a:t> народ, </a:t>
            </a:r>
            <a:r>
              <a:rPr lang="bg-BG" sz="2400" i="1" dirty="0" err="1"/>
              <a:t>чтото</a:t>
            </a:r>
            <a:r>
              <a:rPr lang="bg-BG" sz="2400" i="1" dirty="0"/>
              <a:t> да може той по-лесно да познае пътя на своето обогатяване, от което зависи неговото благополучие и благоденствие. За то и нашите </a:t>
            </a:r>
            <a:r>
              <a:rPr lang="bg-BG" sz="2400" i="1" dirty="0" err="1"/>
              <a:t>забележвания</a:t>
            </a:r>
            <a:r>
              <a:rPr lang="bg-BG" sz="2400" i="1" dirty="0"/>
              <a:t> в тази книжка ся отнасят </a:t>
            </a:r>
            <a:r>
              <a:rPr lang="bg-BG" sz="2400" i="1" dirty="0" err="1"/>
              <a:t>повише</a:t>
            </a:r>
            <a:r>
              <a:rPr lang="bg-BG" sz="2400" i="1" dirty="0"/>
              <a:t> към индустрията.“</a:t>
            </a:r>
            <a:r>
              <a:rPr lang="bg-BG" sz="2400" dirty="0"/>
              <a:t>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094" y="116632"/>
            <a:ext cx="3324225" cy="4876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5475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авоъгълник 2"/>
          <p:cNvSpPr/>
          <p:nvPr/>
        </p:nvSpPr>
        <p:spPr>
          <a:xfrm>
            <a:off x="-1" y="4221088"/>
            <a:ext cx="6047656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bg-BG" sz="2000" i="1" dirty="0" smtClean="0"/>
              <a:t>„Науката </a:t>
            </a:r>
            <a:r>
              <a:rPr lang="bg-BG" sz="2000" i="1" dirty="0"/>
              <a:t>има за предмет развитието й и разпръскването на богатството в обществото и </a:t>
            </a:r>
            <a:r>
              <a:rPr lang="bg-BG" sz="2000" i="1" dirty="0" err="1"/>
              <a:t>майсторский</a:t>
            </a:r>
            <a:r>
              <a:rPr lang="bg-BG" sz="2000" i="1" dirty="0"/>
              <a:t> живот на един народ...Познанието на естествените закони съставлява науката, употреблението на тях закони съставлява майсторските леснини…“</a:t>
            </a:r>
            <a:r>
              <a:rPr lang="bg-BG" sz="2000" dirty="0"/>
              <a:t> </a:t>
            </a:r>
            <a:r>
              <a:rPr lang="bg-BG" sz="2000" dirty="0" smtClean="0"/>
              <a:t>  </a:t>
            </a:r>
            <a:endParaRPr lang="bg-BG" sz="20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656" y="908720"/>
            <a:ext cx="3096344" cy="4752528"/>
          </a:xfrm>
          <a:prstGeom prst="rect">
            <a:avLst/>
          </a:prstGeom>
          <a:noFill/>
          <a:ln>
            <a:noFill/>
          </a:ln>
          <a:effectLst/>
          <a:scene3d>
            <a:camera prst="perspective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6047657" cy="3933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181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2" y="0"/>
            <a:ext cx="533076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510" y="0"/>
            <a:ext cx="379949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682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артина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4744"/>
            <a:ext cx="9144000" cy="5733256"/>
          </a:xfrm>
          <a:prstGeom prst="rect">
            <a:avLst/>
          </a:prstGeom>
        </p:spPr>
      </p:pic>
      <p:sp>
        <p:nvSpPr>
          <p:cNvPr id="2" name="Правоъгълник 1"/>
          <p:cNvSpPr/>
          <p:nvPr/>
        </p:nvSpPr>
        <p:spPr>
          <a:xfrm>
            <a:off x="1331640" y="1340768"/>
            <a:ext cx="6336704" cy="3528392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11228"/>
              </a:avLst>
            </a:prstTxWarp>
            <a:spAutoFit/>
          </a:bodyPr>
          <a:lstStyle/>
          <a:p>
            <a:pPr algn="ctr"/>
            <a:r>
              <a:rPr lang="ru-RU" b="1" dirty="0" err="1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Така</a:t>
            </a:r>
            <a:r>
              <a:rPr lang="ru-RU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ru-RU" b="1" dirty="0" err="1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техните</a:t>
            </a:r>
            <a:r>
              <a:rPr lang="ru-RU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ru-RU" b="1" dirty="0" err="1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образи</a:t>
            </a:r>
            <a:r>
              <a:rPr lang="ru-RU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ru-RU" b="1" dirty="0" err="1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пътуват</a:t>
            </a:r>
            <a:r>
              <a:rPr lang="ru-RU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ru-RU" b="1" dirty="0" err="1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във</a:t>
            </a:r>
            <a:r>
              <a:rPr lang="ru-RU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ru-RU" b="1" dirty="0" err="1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времето</a:t>
            </a:r>
            <a:r>
              <a:rPr lang="ru-RU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ru-RU" b="1" dirty="0" err="1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като</a:t>
            </a:r>
            <a:r>
              <a:rPr lang="ru-RU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ru-RU" b="1" dirty="0" err="1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едни</a:t>
            </a:r>
            <a:r>
              <a:rPr lang="ru-RU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 от </a:t>
            </a:r>
            <a:r>
              <a:rPr lang="ru-RU" b="1" dirty="0" err="1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първите</a:t>
            </a:r>
            <a:r>
              <a:rPr lang="ru-RU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bg-BG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„модернизатори“ в новата българска история. В това отношение те ни дават и рядък пример – със своя идеализъм и със своята упоритост. Влиянието им върху поколението, на което принадлежат, е едно от най-силните и плодоносните, каквито знае епохата на Българското възраждане. </a:t>
            </a:r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048" y="-14824"/>
            <a:ext cx="3707904" cy="1859648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75549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40" y="0"/>
            <a:ext cx="9168341" cy="6858000"/>
          </a:xfrm>
        </p:spPr>
      </p:pic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323530" y="260648"/>
            <a:ext cx="4176463" cy="1296144"/>
          </a:xfrm>
        </p:spPr>
        <p:txBody>
          <a:bodyPr>
            <a:prstTxWarp prst="textPlain">
              <a:avLst>
                <a:gd name="adj" fmla="val 51533"/>
              </a:avLst>
            </a:prstTxWarp>
          </a:bodyPr>
          <a:lstStyle/>
          <a:p>
            <a:r>
              <a:rPr lang="bg-BG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>
                  <a:reflection blurRad="6350" stA="55000" endA="50" endPos="85000" dist="60007" dir="5400000" sy="-100000" algn="bl" rotWithShape="0"/>
                </a:effectLst>
              </a:rPr>
              <a:t>Съдържание</a:t>
            </a:r>
            <a:endParaRPr lang="ru-RU" b="1" dirty="0">
              <a:ln w="10541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>
                <a:reflection blurRad="6350" stA="55000" endA="50" endPos="85000" dist="60007" dir="5400000" sy="-100000" algn="bl" rotWithShape="0"/>
              </a:effectLst>
            </a:endParaRPr>
          </a:p>
        </p:txBody>
      </p:sp>
      <p:sp>
        <p:nvSpPr>
          <p:cNvPr id="5" name="Текстово поле 4"/>
          <p:cNvSpPr txBox="1"/>
          <p:nvPr/>
        </p:nvSpPr>
        <p:spPr>
          <a:xfrm>
            <a:off x="165824" y="2708920"/>
            <a:ext cx="5270272" cy="244827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prstTxWarp prst="textFadeRight">
              <a:avLst>
                <a:gd name="adj" fmla="val 13165"/>
              </a:avLst>
            </a:prstTxWarp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bg-BG" b="1" dirty="0" err="1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Модерност</a:t>
            </a:r>
            <a:r>
              <a:rPr lang="bg-BG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 – „проблематичното“ </a:t>
            </a:r>
            <a:r>
              <a:rPr lang="bg-BG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дефиниране</a:t>
            </a:r>
            <a:r>
              <a:rPr lang="en-US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;</a:t>
            </a:r>
            <a:endParaRPr lang="bg-BG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bg-BG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Лица на възрожденската </a:t>
            </a:r>
            <a:r>
              <a:rPr lang="bg-BG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модерност</a:t>
            </a:r>
            <a:r>
              <a:rPr lang="en-US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;</a:t>
            </a:r>
            <a:endParaRPr lang="bg-BG" b="1" dirty="0" smtClean="0">
              <a:ln w="1270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bg-BG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Райно </a:t>
            </a:r>
            <a:r>
              <a:rPr lang="bg-BG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Попович</a:t>
            </a:r>
            <a:r>
              <a:rPr lang="en-US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;</a:t>
            </a:r>
            <a:endParaRPr lang="bg-BG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bg-BG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Модерната възрожденска </a:t>
            </a:r>
            <a:r>
              <a:rPr lang="bg-BG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периодика</a:t>
            </a:r>
            <a:r>
              <a:rPr lang="en-US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;</a:t>
            </a:r>
            <a:endParaRPr lang="bg-BG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bg-BG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Иван </a:t>
            </a:r>
            <a:r>
              <a:rPr lang="bg-BG" b="1" dirty="0" err="1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Богоров</a:t>
            </a:r>
            <a:r>
              <a:rPr lang="bg-BG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 – личност и </a:t>
            </a:r>
            <a:r>
              <a:rPr lang="bg-BG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време</a:t>
            </a:r>
            <a:r>
              <a:rPr lang="en-US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;</a:t>
            </a:r>
            <a:endParaRPr lang="bg-BG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bg-BG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Заключения</a:t>
            </a:r>
            <a:endParaRPr lang="ru-RU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9411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ово поле 2"/>
          <p:cNvSpPr txBox="1"/>
          <p:nvPr/>
        </p:nvSpPr>
        <p:spPr>
          <a:xfrm>
            <a:off x="137144" y="692696"/>
            <a:ext cx="8640960" cy="216024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bg-BG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МИСИЯ</a:t>
            </a:r>
            <a:endParaRPr lang="ru-RU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2" name="Правоъгълник 1"/>
          <p:cNvSpPr/>
          <p:nvPr/>
        </p:nvSpPr>
        <p:spPr>
          <a:xfrm>
            <a:off x="105208" y="18264"/>
            <a:ext cx="8640960" cy="4032448"/>
          </a:xfrm>
          <a:prstGeom prst="rect">
            <a:avLst/>
          </a:prstGeom>
        </p:spPr>
        <p:txBody>
          <a:bodyPr wrap="square">
            <a:prstTxWarp prst="textTriangleInverted">
              <a:avLst>
                <a:gd name="adj" fmla="val 90077"/>
              </a:avLst>
            </a:prstTxWarp>
            <a:spAutoFit/>
          </a:bodyPr>
          <a:lstStyle/>
          <a:p>
            <a:pPr algn="ctr"/>
            <a:r>
              <a:rPr lang="bg-BG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rgbClr val="00B050">
                      <a:alpha val="2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Епохата </a:t>
            </a:r>
            <a:r>
              <a:rPr lang="bg-BG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rgbClr val="00B050">
                      <a:alpha val="2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на Българското възраждане в своята същност се приема като период на усвояване на </a:t>
            </a:r>
            <a:r>
              <a:rPr lang="bg-BG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rgbClr val="00B050">
                      <a:alpha val="2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модерността</a:t>
            </a:r>
            <a:r>
              <a:rPr lang="bg-BG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rgbClr val="00B050">
                      <a:alpha val="2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 в нейните различни измерения – исторически, философски и естетически. Спецификата на историческите условия, при които протича този процес, определят продължителното съжителство на елементи </a:t>
            </a:r>
            <a:r>
              <a:rPr lang="bg-BG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rgbClr val="00B050">
                      <a:alpha val="2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и щрихи от:</a:t>
            </a:r>
            <a:endParaRPr lang="bg-BG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63500">
                  <a:srgbClr val="00B050">
                    <a:alpha val="20000"/>
                  </a:srgb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4" name="Правоъгълник 3"/>
          <p:cNvSpPr/>
          <p:nvPr/>
        </p:nvSpPr>
        <p:spPr>
          <a:xfrm>
            <a:off x="2139688" y="5013176"/>
            <a:ext cx="4572000" cy="1368152"/>
          </a:xfrm>
          <a:prstGeom prst="rect">
            <a:avLst/>
          </a:prstGeom>
        </p:spPr>
        <p:txBody>
          <a:bodyPr>
            <a:prstTxWarp prst="textFadeUp">
              <a:avLst>
                <a:gd name="adj" fmla="val 8333"/>
              </a:avLst>
            </a:prstTxWarp>
            <a:spAutoFit/>
          </a:bodyPr>
          <a:lstStyle/>
          <a:p>
            <a:pPr algn="ctr"/>
            <a:r>
              <a:rPr lang="bg-BG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76200">
                    <a:srgbClr val="C00000">
                      <a:alpha val="26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средновековната култура, традиционната фолклорна практика и модерните европейски култури.</a:t>
            </a:r>
          </a:p>
        </p:txBody>
      </p:sp>
    </p:spTree>
    <p:extLst>
      <p:ext uri="{BB962C8B-B14F-4D97-AF65-F5344CB8AC3E}">
        <p14:creationId xmlns:p14="http://schemas.microsoft.com/office/powerpoint/2010/main" val="3683579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encrypted-tbn0.gstatic.com/images?q=tbn%3AANd9GcQdUDLXi6bwM8phO6VmTER23ewIBU73bcJGKg&amp;usqp=CA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"/>
            <a:ext cx="9144000" cy="6859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авоъгълник 1"/>
          <p:cNvSpPr/>
          <p:nvPr/>
        </p:nvSpPr>
        <p:spPr>
          <a:xfrm>
            <a:off x="3203848" y="188640"/>
            <a:ext cx="5040560" cy="792088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r>
              <a:rPr lang="bg-BG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Райно Попович /1783 – 1858 г./ </a:t>
            </a:r>
            <a:endParaRPr lang="ru-RU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40768"/>
            <a:ext cx="8208912" cy="4428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9867" r="901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437744"/>
            <a:ext cx="6607089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192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Картина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"/>
            <a:ext cx="3131840" cy="6858000"/>
          </a:xfrm>
          <a:prstGeom prst="rect">
            <a:avLst/>
          </a:prstGeom>
        </p:spPr>
      </p:pic>
      <p:sp>
        <p:nvSpPr>
          <p:cNvPr id="2" name="Правоъгълник 1"/>
          <p:cNvSpPr/>
          <p:nvPr/>
        </p:nvSpPr>
        <p:spPr>
          <a:xfrm>
            <a:off x="971600" y="1916832"/>
            <a:ext cx="4968552" cy="2952328"/>
          </a:xfrm>
          <a:prstGeom prst="rect">
            <a:avLst/>
          </a:prstGeom>
        </p:spPr>
        <p:txBody>
          <a:bodyPr wrap="square">
            <a:prstTxWarp prst="textFadeRight">
              <a:avLst>
                <a:gd name="adj" fmla="val 11962"/>
              </a:avLst>
            </a:prstTxWarp>
            <a:spAutoFit/>
          </a:bodyPr>
          <a:lstStyle/>
          <a:p>
            <a:pPr algn="ctr"/>
            <a:r>
              <a:rPr lang="bg-BG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„</a:t>
            </a:r>
            <a:r>
              <a:rPr lang="bg-BG" b="1" i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 читателите с много премъдри поучения, като да могат от нея да се </a:t>
            </a:r>
            <a:r>
              <a:rPr lang="bg-BG" b="1" i="1" dirty="0" err="1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пообреждат</a:t>
            </a:r>
            <a:r>
              <a:rPr lang="bg-BG" b="1" i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и да си украсяват жителството, и между хората да имат похвално и </a:t>
            </a:r>
            <a:r>
              <a:rPr lang="bg-BG" b="1" i="1" dirty="0" err="1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добронравно</a:t>
            </a:r>
            <a:r>
              <a:rPr lang="bg-BG" b="1" i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съществуване“.</a:t>
            </a:r>
            <a:r>
              <a:rPr lang="bg-BG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620689"/>
            <a:ext cx="3193520" cy="5782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4881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Картина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авоъгълник 1"/>
          <p:cNvSpPr/>
          <p:nvPr/>
        </p:nvSpPr>
        <p:spPr>
          <a:xfrm>
            <a:off x="2051720" y="2132856"/>
            <a:ext cx="5400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sz="2400" dirty="0"/>
              <a:t>„</a:t>
            </a:r>
            <a:r>
              <a:rPr lang="bg-BG" sz="2400" i="1" dirty="0"/>
              <a:t>Нашата грешка е голямата студенина към учението, и великото пренебрежение към четенето, което поражда  невежеството, глупостта и голямото затъмнение на всичките добродетели.“</a:t>
            </a:r>
            <a:r>
              <a:rPr lang="bg-BG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1989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2123728" y="44624"/>
            <a:ext cx="4680520" cy="1008112"/>
          </a:xfrm>
          <a:prstGeom prst="rect">
            <a:avLst/>
          </a:prstGeom>
        </p:spPr>
        <p:txBody>
          <a:bodyPr>
            <a:prstTxWarp prst="textPlain">
              <a:avLst/>
            </a:prstTxWarp>
            <a:spAutoFit/>
          </a:bodyPr>
          <a:lstStyle/>
          <a:p>
            <a:pPr algn="ctr"/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Басни или </a:t>
            </a:r>
            <a:r>
              <a:rPr lang="ru-RU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приказки</a:t>
            </a: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. </a:t>
            </a:r>
            <a:r>
              <a:rPr lang="ru-RU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Превод</a:t>
            </a: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на </a:t>
            </a:r>
            <a:r>
              <a:rPr lang="ru-RU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Райно</a:t>
            </a: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Попович, 1854 г.</a:t>
            </a:r>
          </a:p>
        </p:txBody>
      </p:sp>
      <p:pic>
        <p:nvPicPr>
          <p:cNvPr id="3" name="Picture 2" descr="http://www.nmogabrovo.com/uploads/vesko/600V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64704"/>
            <a:ext cx="3216570" cy="5976664"/>
          </a:xfrm>
          <a:prstGeom prst="rect">
            <a:avLst/>
          </a:prstGeom>
          <a:noFill/>
          <a:scene3d>
            <a:camera prst="perspective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www.nmogabrovo.com/uploads/vesko/600Va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075" y="1196752"/>
            <a:ext cx="5712422" cy="5431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5647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Pics Photos   Abstract Powerpoint Templates R0tUxpU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5" y="-121948"/>
            <a:ext cx="1907704" cy="32004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2" descr="&amp;Rcy;&amp;acy;&amp;kcy;&amp;ocy;&amp;vcy;&amp;scy;&amp;kcy;&amp;icy; – &amp;scy; &amp;lcy;&amp;icy;&amp;rcy;&amp;acy; &amp;icy; &amp;tcy;&amp;rcy;&amp;hardcy;&amp;bcy;&amp;acy; &amp;scy;&amp;hardcy;&amp;bcy;&amp;ucy;&amp;dcy;&amp;icy; &amp;ncy;&amp;acy;&amp;rcy;&amp;ocy;&amp;dcy;&amp;ncy;&amp;acy;&amp;tcy;&amp;acy; &amp;scy;&amp;vcy;&amp;yacy;&amp;scy;&amp;tcy; &amp;scy;&amp;rcy;&amp;iecy;&amp;shchcy;&amp;ucy; &amp;mcy;&amp;icy;&amp;tcy;&amp;acy; &amp;zcy;&amp;acy; „&amp;dcy;&amp;ocy;&amp;bcy;&amp;rcy;&amp;icy;&amp;yacy;“  &amp;Dcy;&amp;yacy;&amp;dcy;&amp;ocy; &amp;Icy;&amp;vcy;&amp;acy;&amp;ncy; - &amp;Fcy;&amp;acy;&amp;kcy;&amp;tcy;&amp;ocy;&amp;rcy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9" y="4449470"/>
            <a:ext cx="2558603" cy="22053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3" y="196240"/>
            <a:ext cx="1494929" cy="22092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Извита надолу лента 4"/>
          <p:cNvSpPr/>
          <p:nvPr/>
        </p:nvSpPr>
        <p:spPr>
          <a:xfrm>
            <a:off x="1478698" y="1808820"/>
            <a:ext cx="6186604" cy="3240360"/>
          </a:xfrm>
          <a:prstGeom prst="ellipseRibbon">
            <a:avLst>
              <a:gd name="adj1" fmla="val 19942"/>
              <a:gd name="adj2" fmla="val 61978"/>
              <a:gd name="adj3" fmla="val 15322"/>
            </a:avLst>
          </a:prstGeom>
          <a:effectLst>
            <a:glow rad="228600">
              <a:schemeClr val="accent3">
                <a:satMod val="175000"/>
                <a:alpha val="40000"/>
              </a:schemeClr>
            </a:glow>
            <a:reflection blurRad="6350" stA="52000" endA="300" endPos="35000" dir="5400000" sy="-100000" algn="bl" rotWithShape="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bg-BG" sz="2400" dirty="0">
                <a:solidFill>
                  <a:schemeClr val="tx1"/>
                </a:solidFill>
              </a:rPr>
              <a:t>Свидетелство за мащабите на личността на учителя Попович и размаха на дейността му е и богатата му палитра от ученици: 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089851"/>
            <a:ext cx="2123728" cy="276815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67936"/>
            <a:ext cx="2377416" cy="218268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4324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Картина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"/>
            <a:ext cx="1979712" cy="6858000"/>
          </a:xfrm>
          <a:prstGeom prst="rect">
            <a:avLst/>
          </a:prstGeom>
        </p:spPr>
      </p:pic>
      <p:sp>
        <p:nvSpPr>
          <p:cNvPr id="2" name="Правоъгълник 1"/>
          <p:cNvSpPr/>
          <p:nvPr/>
        </p:nvSpPr>
        <p:spPr>
          <a:xfrm>
            <a:off x="2051720" y="6292246"/>
            <a:ext cx="60866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err="1"/>
              <a:t>Паметник</a:t>
            </a:r>
            <a:r>
              <a:rPr lang="ru-RU" sz="2000" dirty="0"/>
              <a:t> </a:t>
            </a:r>
            <a:r>
              <a:rPr lang="bg-BG" sz="2000" dirty="0" smtClean="0"/>
              <a:t>и мемориал </a:t>
            </a:r>
            <a:r>
              <a:rPr lang="ru-RU" sz="2000" dirty="0" smtClean="0"/>
              <a:t>на </a:t>
            </a:r>
            <a:r>
              <a:rPr lang="ru-RU" sz="2000" dirty="0"/>
              <a:t>д-р Иван </a:t>
            </a:r>
            <a:r>
              <a:rPr lang="ru-RU" sz="2000" dirty="0" err="1"/>
              <a:t>Богоров</a:t>
            </a:r>
            <a:r>
              <a:rPr lang="ru-RU" sz="2000" dirty="0"/>
              <a:t> в </a:t>
            </a:r>
            <a:r>
              <a:rPr lang="ru-RU" sz="2000" dirty="0" err="1"/>
              <a:t>Карлово</a:t>
            </a:r>
            <a:endParaRPr lang="ru-RU" sz="2000" dirty="0"/>
          </a:p>
        </p:txBody>
      </p:sp>
      <p:sp>
        <p:nvSpPr>
          <p:cNvPr id="3" name="AutoShape 2" descr="https://plovdivnow.bg/news/2018/07/27/entsiklopedistat-ivan-bogorov-koito-67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310681"/>
            <a:ext cx="2873896" cy="18500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374" y="1340769"/>
            <a:ext cx="3095105" cy="4450629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авоъгълник 3"/>
          <p:cNvSpPr/>
          <p:nvPr/>
        </p:nvSpPr>
        <p:spPr>
          <a:xfrm>
            <a:off x="1962175" y="332656"/>
            <a:ext cx="5688632" cy="648072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r>
              <a:rPr lang="bg-BG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Иван </a:t>
            </a:r>
            <a:r>
              <a:rPr lang="bg-BG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Богоров</a:t>
            </a:r>
            <a:r>
              <a:rPr lang="en-US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bg-BG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/1818 – 1892г./ </a:t>
            </a:r>
            <a:endParaRPr lang="ru-RU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983" y="3302100"/>
            <a:ext cx="3700994" cy="2772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178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ex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itl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ext"/>
</p:tagLst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_rels/them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36">
  <a:themeElements>
    <a:clrScheme name="О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Изискани">
  <a:themeElements>
    <a:clrScheme name="Степени на сивото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Изискани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зискани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тема">
  <a:themeElements>
    <a:clrScheme name="О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_Тема11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Тема10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Тема16">
  <a:themeElements>
    <a:clrScheme name="Office тема 2">
      <a:dk1>
        <a:srgbClr val="000000"/>
      </a:dk1>
      <a:lt1>
        <a:srgbClr val="FFFFCC"/>
      </a:lt1>
      <a:dk2>
        <a:srgbClr val="000000"/>
      </a:dk2>
      <a:lt2>
        <a:srgbClr val="B2B2B2"/>
      </a:lt2>
      <a:accent1>
        <a:srgbClr val="A68500"/>
      </a:accent1>
      <a:accent2>
        <a:srgbClr val="78991F"/>
      </a:accent2>
      <a:accent3>
        <a:srgbClr val="FFFFE2"/>
      </a:accent3>
      <a:accent4>
        <a:srgbClr val="000000"/>
      </a:accent4>
      <a:accent5>
        <a:srgbClr val="D0C2AA"/>
      </a:accent5>
      <a:accent6>
        <a:srgbClr val="6C8A1B"/>
      </a:accent6>
      <a:hlink>
        <a:srgbClr val="A66A11"/>
      </a:hlink>
      <a:folHlink>
        <a:srgbClr val="808000"/>
      </a:folHlink>
    </a:clrScheme>
    <a:fontScheme name="Office тема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тема 1">
        <a:dk1>
          <a:srgbClr val="000000"/>
        </a:dk1>
        <a:lt1>
          <a:srgbClr val="FFFFCC"/>
        </a:lt1>
        <a:dk2>
          <a:srgbClr val="000000"/>
        </a:dk2>
        <a:lt2>
          <a:srgbClr val="B2B2B2"/>
        </a:lt2>
        <a:accent1>
          <a:srgbClr val="A6A600"/>
        </a:accent1>
        <a:accent2>
          <a:srgbClr val="A69200"/>
        </a:accent2>
        <a:accent3>
          <a:srgbClr val="FFFFE2"/>
        </a:accent3>
        <a:accent4>
          <a:srgbClr val="000000"/>
        </a:accent4>
        <a:accent5>
          <a:srgbClr val="D0D0AA"/>
        </a:accent5>
        <a:accent6>
          <a:srgbClr val="968400"/>
        </a:accent6>
        <a:hlink>
          <a:srgbClr val="778000"/>
        </a:hlink>
        <a:folHlink>
          <a:srgbClr val="8C7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тема 2">
        <a:dk1>
          <a:srgbClr val="000000"/>
        </a:dk1>
        <a:lt1>
          <a:srgbClr val="FFFFCC"/>
        </a:lt1>
        <a:dk2>
          <a:srgbClr val="000000"/>
        </a:dk2>
        <a:lt2>
          <a:srgbClr val="B2B2B2"/>
        </a:lt2>
        <a:accent1>
          <a:srgbClr val="A68500"/>
        </a:accent1>
        <a:accent2>
          <a:srgbClr val="78991F"/>
        </a:accent2>
        <a:accent3>
          <a:srgbClr val="FFFFE2"/>
        </a:accent3>
        <a:accent4>
          <a:srgbClr val="000000"/>
        </a:accent4>
        <a:accent5>
          <a:srgbClr val="D0C2AA"/>
        </a:accent5>
        <a:accent6>
          <a:srgbClr val="6C8A1B"/>
        </a:accent6>
        <a:hlink>
          <a:srgbClr val="A66A11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тема 3">
        <a:dk1>
          <a:srgbClr val="000000"/>
        </a:dk1>
        <a:lt1>
          <a:srgbClr val="FFFFCC"/>
        </a:lt1>
        <a:dk2>
          <a:srgbClr val="000000"/>
        </a:dk2>
        <a:lt2>
          <a:srgbClr val="B2B2B2"/>
        </a:lt2>
        <a:accent1>
          <a:srgbClr val="5078B2"/>
        </a:accent1>
        <a:accent2>
          <a:srgbClr val="8C8C00"/>
        </a:accent2>
        <a:accent3>
          <a:srgbClr val="FFFFE2"/>
        </a:accent3>
        <a:accent4>
          <a:srgbClr val="000000"/>
        </a:accent4>
        <a:accent5>
          <a:srgbClr val="B3BED5"/>
        </a:accent5>
        <a:accent6>
          <a:srgbClr val="7E7E00"/>
        </a:accent6>
        <a:hlink>
          <a:srgbClr val="6153A6"/>
        </a:hlink>
        <a:folHlink>
          <a:srgbClr val="994C7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тема 4">
        <a:dk1>
          <a:srgbClr val="000000"/>
        </a:dk1>
        <a:lt1>
          <a:srgbClr val="FFFFCC"/>
        </a:lt1>
        <a:dk2>
          <a:srgbClr val="000000"/>
        </a:dk2>
        <a:lt2>
          <a:srgbClr val="B2B2B2"/>
        </a:lt2>
        <a:accent1>
          <a:srgbClr val="B27349"/>
        </a:accent1>
        <a:accent2>
          <a:srgbClr val="3085A1"/>
        </a:accent2>
        <a:accent3>
          <a:srgbClr val="FFFFE2"/>
        </a:accent3>
        <a:accent4>
          <a:srgbClr val="000000"/>
        </a:accent4>
        <a:accent5>
          <a:srgbClr val="D5BCB1"/>
        </a:accent5>
        <a:accent6>
          <a:srgbClr val="2A7891"/>
        </a:accent6>
        <a:hlink>
          <a:srgbClr val="808000"/>
        </a:hlink>
        <a:folHlink>
          <a:srgbClr val="8154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тема 5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A6A600"/>
        </a:accent1>
        <a:accent2>
          <a:srgbClr val="A69200"/>
        </a:accent2>
        <a:accent3>
          <a:srgbClr val="FFFFFF"/>
        </a:accent3>
        <a:accent4>
          <a:srgbClr val="000000"/>
        </a:accent4>
        <a:accent5>
          <a:srgbClr val="D0D0AA"/>
        </a:accent5>
        <a:accent6>
          <a:srgbClr val="968400"/>
        </a:accent6>
        <a:hlink>
          <a:srgbClr val="778000"/>
        </a:hlink>
        <a:folHlink>
          <a:srgbClr val="8C7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тема 6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A68500"/>
        </a:accent1>
        <a:accent2>
          <a:srgbClr val="78991F"/>
        </a:accent2>
        <a:accent3>
          <a:srgbClr val="FFFFFF"/>
        </a:accent3>
        <a:accent4>
          <a:srgbClr val="000000"/>
        </a:accent4>
        <a:accent5>
          <a:srgbClr val="D0C2AA"/>
        </a:accent5>
        <a:accent6>
          <a:srgbClr val="6C8A1B"/>
        </a:accent6>
        <a:hlink>
          <a:srgbClr val="A66A11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тема 7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5078B2"/>
        </a:accent1>
        <a:accent2>
          <a:srgbClr val="8C8C00"/>
        </a:accent2>
        <a:accent3>
          <a:srgbClr val="FFFFFF"/>
        </a:accent3>
        <a:accent4>
          <a:srgbClr val="000000"/>
        </a:accent4>
        <a:accent5>
          <a:srgbClr val="B3BED5"/>
        </a:accent5>
        <a:accent6>
          <a:srgbClr val="7E7E00"/>
        </a:accent6>
        <a:hlink>
          <a:srgbClr val="6153A6"/>
        </a:hlink>
        <a:folHlink>
          <a:srgbClr val="994C7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тема 8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B27349"/>
        </a:accent1>
        <a:accent2>
          <a:srgbClr val="3085A1"/>
        </a:accent2>
        <a:accent3>
          <a:srgbClr val="FFFFFF"/>
        </a:accent3>
        <a:accent4>
          <a:srgbClr val="000000"/>
        </a:accent4>
        <a:accent5>
          <a:srgbClr val="D5BCB1"/>
        </a:accent5>
        <a:accent6>
          <a:srgbClr val="2A7891"/>
        </a:accent6>
        <a:hlink>
          <a:srgbClr val="808000"/>
        </a:hlink>
        <a:folHlink>
          <a:srgbClr val="8154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_Default Design">
  <a:themeElements>
    <a:clrScheme name="1_Default Design 2">
      <a:dk1>
        <a:srgbClr val="000000"/>
      </a:dk1>
      <a:lt1>
        <a:srgbClr val="FFFFCC"/>
      </a:lt1>
      <a:dk2>
        <a:srgbClr val="000000"/>
      </a:dk2>
      <a:lt2>
        <a:srgbClr val="B2B2B2"/>
      </a:lt2>
      <a:accent1>
        <a:srgbClr val="A68500"/>
      </a:accent1>
      <a:accent2>
        <a:srgbClr val="78991F"/>
      </a:accent2>
      <a:accent3>
        <a:srgbClr val="FFFFE2"/>
      </a:accent3>
      <a:accent4>
        <a:srgbClr val="000000"/>
      </a:accent4>
      <a:accent5>
        <a:srgbClr val="D0C2AA"/>
      </a:accent5>
      <a:accent6>
        <a:srgbClr val="6C8A1B"/>
      </a:accent6>
      <a:hlink>
        <a:srgbClr val="A66A11"/>
      </a:hlink>
      <a:folHlink>
        <a:srgbClr val="8080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CC"/>
        </a:lt1>
        <a:dk2>
          <a:srgbClr val="000000"/>
        </a:dk2>
        <a:lt2>
          <a:srgbClr val="B2B2B2"/>
        </a:lt2>
        <a:accent1>
          <a:srgbClr val="A6A600"/>
        </a:accent1>
        <a:accent2>
          <a:srgbClr val="A69200"/>
        </a:accent2>
        <a:accent3>
          <a:srgbClr val="FFFFE2"/>
        </a:accent3>
        <a:accent4>
          <a:srgbClr val="000000"/>
        </a:accent4>
        <a:accent5>
          <a:srgbClr val="D0D0AA"/>
        </a:accent5>
        <a:accent6>
          <a:srgbClr val="968400"/>
        </a:accent6>
        <a:hlink>
          <a:srgbClr val="778000"/>
        </a:hlink>
        <a:folHlink>
          <a:srgbClr val="8C7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CC"/>
        </a:lt1>
        <a:dk2>
          <a:srgbClr val="000000"/>
        </a:dk2>
        <a:lt2>
          <a:srgbClr val="B2B2B2"/>
        </a:lt2>
        <a:accent1>
          <a:srgbClr val="A68500"/>
        </a:accent1>
        <a:accent2>
          <a:srgbClr val="78991F"/>
        </a:accent2>
        <a:accent3>
          <a:srgbClr val="FFFFE2"/>
        </a:accent3>
        <a:accent4>
          <a:srgbClr val="000000"/>
        </a:accent4>
        <a:accent5>
          <a:srgbClr val="D0C2AA"/>
        </a:accent5>
        <a:accent6>
          <a:srgbClr val="6C8A1B"/>
        </a:accent6>
        <a:hlink>
          <a:srgbClr val="A66A11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000000"/>
        </a:dk2>
        <a:lt2>
          <a:srgbClr val="B2B2B2"/>
        </a:lt2>
        <a:accent1>
          <a:srgbClr val="5078B2"/>
        </a:accent1>
        <a:accent2>
          <a:srgbClr val="8C8C00"/>
        </a:accent2>
        <a:accent3>
          <a:srgbClr val="FFFFE2"/>
        </a:accent3>
        <a:accent4>
          <a:srgbClr val="000000"/>
        </a:accent4>
        <a:accent5>
          <a:srgbClr val="B3BED5"/>
        </a:accent5>
        <a:accent6>
          <a:srgbClr val="7E7E00"/>
        </a:accent6>
        <a:hlink>
          <a:srgbClr val="6153A6"/>
        </a:hlink>
        <a:folHlink>
          <a:srgbClr val="994C7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000000"/>
        </a:dk2>
        <a:lt2>
          <a:srgbClr val="B2B2B2"/>
        </a:lt2>
        <a:accent1>
          <a:srgbClr val="B27349"/>
        </a:accent1>
        <a:accent2>
          <a:srgbClr val="3085A1"/>
        </a:accent2>
        <a:accent3>
          <a:srgbClr val="FFFFE2"/>
        </a:accent3>
        <a:accent4>
          <a:srgbClr val="000000"/>
        </a:accent4>
        <a:accent5>
          <a:srgbClr val="D5BCB1"/>
        </a:accent5>
        <a:accent6>
          <a:srgbClr val="2A7891"/>
        </a:accent6>
        <a:hlink>
          <a:srgbClr val="808000"/>
        </a:hlink>
        <a:folHlink>
          <a:srgbClr val="8154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A6A600"/>
        </a:accent1>
        <a:accent2>
          <a:srgbClr val="A69200"/>
        </a:accent2>
        <a:accent3>
          <a:srgbClr val="FFFFFF"/>
        </a:accent3>
        <a:accent4>
          <a:srgbClr val="000000"/>
        </a:accent4>
        <a:accent5>
          <a:srgbClr val="D0D0AA"/>
        </a:accent5>
        <a:accent6>
          <a:srgbClr val="968400"/>
        </a:accent6>
        <a:hlink>
          <a:srgbClr val="778000"/>
        </a:hlink>
        <a:folHlink>
          <a:srgbClr val="8C7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A68500"/>
        </a:accent1>
        <a:accent2>
          <a:srgbClr val="78991F"/>
        </a:accent2>
        <a:accent3>
          <a:srgbClr val="FFFFFF"/>
        </a:accent3>
        <a:accent4>
          <a:srgbClr val="000000"/>
        </a:accent4>
        <a:accent5>
          <a:srgbClr val="D0C2AA"/>
        </a:accent5>
        <a:accent6>
          <a:srgbClr val="6C8A1B"/>
        </a:accent6>
        <a:hlink>
          <a:srgbClr val="A66A11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5078B2"/>
        </a:accent1>
        <a:accent2>
          <a:srgbClr val="8C8C00"/>
        </a:accent2>
        <a:accent3>
          <a:srgbClr val="FFFFFF"/>
        </a:accent3>
        <a:accent4>
          <a:srgbClr val="000000"/>
        </a:accent4>
        <a:accent5>
          <a:srgbClr val="B3BED5"/>
        </a:accent5>
        <a:accent6>
          <a:srgbClr val="7E7E00"/>
        </a:accent6>
        <a:hlink>
          <a:srgbClr val="6153A6"/>
        </a:hlink>
        <a:folHlink>
          <a:srgbClr val="994C7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B27349"/>
        </a:accent1>
        <a:accent2>
          <a:srgbClr val="3085A1"/>
        </a:accent2>
        <a:accent3>
          <a:srgbClr val="FFFFFF"/>
        </a:accent3>
        <a:accent4>
          <a:srgbClr val="000000"/>
        </a:accent4>
        <a:accent5>
          <a:srgbClr val="D5BCB1"/>
        </a:accent5>
        <a:accent6>
          <a:srgbClr val="2A7891"/>
        </a:accent6>
        <a:hlink>
          <a:srgbClr val="808000"/>
        </a:hlink>
        <a:folHlink>
          <a:srgbClr val="8154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_Изискани">
  <a:themeElements>
    <a:clrScheme name="Изискани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Изискани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зискани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Тема28">
  <a:themeElements>
    <a:clrScheme name="Books_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2787940.potx" id="{F769AD3B-90E4-4F81-9CF2-8BD9F607FEC3}" vid="{18F656D2-BE2F-4155-8430-D393897A45F9}"/>
    </a:ext>
  </a:extLst>
</a:theme>
</file>

<file path=ppt/theme/theme18.xml><?xml version="1.0" encoding="utf-8"?>
<a:theme xmlns:a="http://schemas.openxmlformats.org/drawingml/2006/main" name="2_Тема24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Тема17">
  <a:themeElements>
    <a:clrScheme name="О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E7403288-FB50-4BB1-8193-14B897ADEF1A}" vid="{7484CDC3-B760-43FE-9CB3-EAAB2D0F8A62}"/>
    </a:ext>
  </a:extLst>
</a:theme>
</file>

<file path=ppt/theme/theme2.xml><?xml version="1.0" encoding="utf-8"?>
<a:theme xmlns:a="http://schemas.openxmlformats.org/drawingml/2006/main" name="Паралакс">
  <a:themeElements>
    <a:clrScheme name="Паралакс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Паралакс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аралакс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0.xml><?xml version="1.0" encoding="utf-8"?>
<a:theme xmlns:a="http://schemas.openxmlformats.org/drawingml/2006/main" name="1_Тема10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2_Тема11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1_Тема36">
  <a:themeElements>
    <a:clrScheme name="О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2_Паралакс">
  <a:themeElements>
    <a:clrScheme name="Паралакс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Паралакс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аралакс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4.xml><?xml version="1.0" encoding="utf-8"?>
<a:theme xmlns:a="http://schemas.openxmlformats.org/drawingml/2006/main" name="3_Тема24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1_Тема28">
  <a:themeElements>
    <a:clrScheme name="Books_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2787940.potx" id="{F769AD3B-90E4-4F81-9CF2-8BD9F607FEC3}" vid="{18F656D2-BE2F-4155-8430-D393897A45F9}"/>
    </a:ext>
  </a:extLst>
</a:theme>
</file>

<file path=ppt/theme/theme3.xml><?xml version="1.0" encoding="utf-8"?>
<a:theme xmlns:a="http://schemas.openxmlformats.org/drawingml/2006/main" name="Тема24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Тема35">
  <a:themeElements>
    <a:clrScheme name="О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Паралакс">
  <a:themeElements>
    <a:clrScheme name="Паралакс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Паралакс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аралакс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6.xml><?xml version="1.0" encoding="utf-8"?>
<a:theme xmlns:a="http://schemas.openxmlformats.org/drawingml/2006/main" name="1_Тема24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Тема38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О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20">
  <a:themeElements>
    <a:clrScheme name="О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Тема14">
  <a:themeElements>
    <a:clrScheme name="О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Тема36</Template>
  <TotalTime>393</TotalTime>
  <Words>432</Words>
  <Application>Microsoft Office PowerPoint</Application>
  <PresentationFormat>Презентация на цял екран (4:3)</PresentationFormat>
  <Paragraphs>27</Paragraphs>
  <Slides>16</Slides>
  <Notes>0</Notes>
  <HiddenSlides>0</HiddenSlides>
  <MMClips>0</MMClips>
  <ScaleCrop>false</ScaleCrop>
  <HeadingPairs>
    <vt:vector size="6" baseType="variant">
      <vt:variant>
        <vt:lpstr>Използвани шрифтове</vt:lpstr>
      </vt:variant>
      <vt:variant>
        <vt:i4>13</vt:i4>
      </vt:variant>
      <vt:variant>
        <vt:lpstr>Тема</vt:lpstr>
      </vt:variant>
      <vt:variant>
        <vt:i4>25</vt:i4>
      </vt:variant>
      <vt:variant>
        <vt:lpstr>Заглавия на слайдовете</vt:lpstr>
      </vt:variant>
      <vt:variant>
        <vt:i4>16</vt:i4>
      </vt:variant>
    </vt:vector>
  </HeadingPairs>
  <TitlesOfParts>
    <vt:vector size="54" baseType="lpstr">
      <vt:lpstr>Microsoft YaHei UI</vt:lpstr>
      <vt:lpstr>Arial</vt:lpstr>
      <vt:lpstr>Calibri</vt:lpstr>
      <vt:lpstr>Calibri Light</vt:lpstr>
      <vt:lpstr>Century Gothic</vt:lpstr>
      <vt:lpstr>Century Schoolbook</vt:lpstr>
      <vt:lpstr>Cinzel</vt:lpstr>
      <vt:lpstr>Corbel</vt:lpstr>
      <vt:lpstr>Libre Baskerville</vt:lpstr>
      <vt:lpstr>Microsoft New Tai Lue</vt:lpstr>
      <vt:lpstr>Segoe UI Light</vt:lpstr>
      <vt:lpstr>Wingdings</vt:lpstr>
      <vt:lpstr>Wingdings 2</vt:lpstr>
      <vt:lpstr>Тема36</vt:lpstr>
      <vt:lpstr>Паралакс</vt:lpstr>
      <vt:lpstr>Тема24</vt:lpstr>
      <vt:lpstr>Тема35</vt:lpstr>
      <vt:lpstr>1_Паралакс</vt:lpstr>
      <vt:lpstr>1_Тема24</vt:lpstr>
      <vt:lpstr>Тема38</vt:lpstr>
      <vt:lpstr>Тема20</vt:lpstr>
      <vt:lpstr>Тема14</vt:lpstr>
      <vt:lpstr>Изискани</vt:lpstr>
      <vt:lpstr>Office тема</vt:lpstr>
      <vt:lpstr>1_Тема11</vt:lpstr>
      <vt:lpstr>Тема10</vt:lpstr>
      <vt:lpstr>Тема16</vt:lpstr>
      <vt:lpstr>1_Default Design</vt:lpstr>
      <vt:lpstr>1_Изискани</vt:lpstr>
      <vt:lpstr>Тема28</vt:lpstr>
      <vt:lpstr>2_Тема24</vt:lpstr>
      <vt:lpstr>Тема17</vt:lpstr>
      <vt:lpstr>1_Тема10</vt:lpstr>
      <vt:lpstr>2_Тема11</vt:lpstr>
      <vt:lpstr>1_Тема36</vt:lpstr>
      <vt:lpstr>2_Паралакс</vt:lpstr>
      <vt:lpstr>3_Тема24</vt:lpstr>
      <vt:lpstr>1_Тема28</vt:lpstr>
      <vt:lpstr>Модерният човек на Българското възраждане.   Просвещенецът модернизатор Райно Попович. Пътеписи и проекти на Иван Богоров</vt:lpstr>
      <vt:lpstr>Съдържание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</vt:vector>
  </TitlesOfParts>
  <Company>GSM-0896166534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Модерният човек на българското възраждане.   Просвещенецът модернизатор Райно Попович. Пътеписи и проекти на Иван Богоров</dc:title>
  <dc:creator>diyanski™</dc:creator>
  <cp:lastModifiedBy>Потребител на Windows</cp:lastModifiedBy>
  <cp:revision>36</cp:revision>
  <dcterms:created xsi:type="dcterms:W3CDTF">2020-09-30T20:07:56Z</dcterms:created>
  <dcterms:modified xsi:type="dcterms:W3CDTF">2020-11-15T10:02:30Z</dcterms:modified>
</cp:coreProperties>
</file>