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91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3ED5-414A-420E-8286-4047E87730FC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658A0-7BF2-4C3E-AE56-69FB2DB9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4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https://www.mirela.bg/ru/prodava-imoti/%D0%B3%D1%80-%D0%9F%D0%B5%D1%89%D0%B5%D1%80%D0%B0-zxc42q3992.html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658A0-7BF2-4C3E-AE56-69FB2DB913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2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0727-C44A-488A-8918-E7E5504C6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F6519-A33C-484E-8346-0D6CF495B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01333-678F-4830-93C8-6963D87D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CC859-5536-42BA-8817-1F2440E8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F78D9-AC05-4402-89B0-0CB6C2E5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0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5BDB-082F-4E67-B17C-AFC7DFE1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02A05-F02B-41C2-AD56-C864E9CF7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FC873-75C2-4C1B-AF78-82E547CD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B6584-1C41-4E21-A9B9-45109D65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85F93-1078-44E1-9655-47A60E496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3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00F4EC-9AE4-4CD1-AFCF-040A13F80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E8AC3-2253-4322-B9FC-8838985CF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A8EF-15DB-4642-8619-2C06C69C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ECED8-B475-4298-A294-8C444A3D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CDADF-0E94-4409-81C8-14501299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6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8BE84-1DEC-4FF9-A9A6-CC5E53F9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9A289-78B7-488E-8522-F60E996F7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A3008-C2B7-4DC5-8954-A00E0EB7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839DB-6A3B-44DB-A607-26EE653A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D0D87-61BC-4798-9E61-C0446034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5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0467-E367-4C53-BCE8-BB0502A5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531E3-F21C-4AE0-836F-CD7FC84A7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6B3D4-F484-44A2-9AB6-0185A921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3710F-0C80-4033-82AA-E906CBBA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C46C7-29DF-4F00-8317-71D12B7F8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8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8D51D-95C5-4760-9F09-F1FDF412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48BA9-8D8E-4E2A-96A9-C5ABC6DF4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05310-85C4-443C-BA10-F8735C3C6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D599A-6365-4391-B367-20D21D6F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446E0-3522-48FB-A6CB-7D8DE633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6C12B-3977-40B4-8FED-143EFFE0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646B-016E-4A37-BD0E-9872D68C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5AE3D-89B1-4453-8BB7-0EC2368AF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C83BA-CB59-4CF2-AFE6-1A05A1A8D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E9A8C-0C95-40FE-8F7E-A2AD033B5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67DC0-F7A3-419C-BA3E-DD6437407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2D8989-6236-4276-B605-BE1C735A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D62312-46C5-4685-A2B9-662A9AB21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823A56-38BB-4653-BF21-CC7CC7D4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7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E99E1-D038-452A-9B26-3FDE36D66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EFDC0-9CE6-4B7F-A793-D604B15B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B34CB-1226-4870-87C6-E885B691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C169F-F669-475D-9B18-C49BC49FA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1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57AD5-4E0D-405E-94D9-5428B0E9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F516B5-95D0-4C47-9282-3361BCC9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513F7-FB58-4C34-9419-269F2EAA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6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447B-D302-49B3-9599-31B6E025B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D2356-C199-4E27-BC90-DF26E2286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F2487-F74F-4BA6-99F8-BA0422C78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AA798-00CE-4BEB-BC4F-95EA5924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FF662-0973-47E1-977D-7186A526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82F17-C5D8-4AE2-AE88-C4276962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3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B8D3-67CA-4E57-A092-63E40FFA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A2C9B-4E57-495A-ACB5-B8C4C635EF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5B13C-9BDA-4D81-B69A-39397AFF0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6EA2B-9FC1-4E12-9E55-9070A7C3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ED4EC-F926-4133-A6E4-8C51C099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FDBD9-6C83-4733-87CD-54B831B1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7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9D7B6-AFDB-4AB2-9841-37ACBBD4A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75B79-C676-46AD-9A2B-D1B130A9E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36334-2016-40FD-A6FB-943905C62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5CA4-D305-4F03-A89F-157A2B134F81}" type="datetimeFigureOut">
              <a:rPr lang="en-US" smtClean="0"/>
              <a:t>2020-11-19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5AB8C-4784-4EBE-B2D8-194B754BA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B3509-B26B-479B-8000-8E81DC616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01339-B9E9-43A4-B768-789BBF3DB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rela.bg/ru/prodava-imoti/%D0%B3%D1%80-%D0%9F%D0%B5%D1%89%D0%B5%D1%80%D0%B0-zxc42q399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анорама към града">
            <a:extLst>
              <a:ext uri="{FF2B5EF4-FFF2-40B4-BE49-F238E27FC236}">
                <a16:creationId xmlns:a16="http://schemas.microsoft.com/office/drawing/2014/main" id="{357E7771-55AA-4A8E-9FC3-A341ACE1B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4" y="2222500"/>
            <a:ext cx="11545049" cy="27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38E8E8-84D1-400B-AC8E-A56CF0B693E6}"/>
              </a:ext>
            </a:extLst>
          </p:cNvPr>
          <p:cNvSpPr txBox="1"/>
          <p:nvPr/>
        </p:nvSpPr>
        <p:spPr>
          <a:xfrm>
            <a:off x="2819400" y="758403"/>
            <a:ext cx="6096000" cy="5668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spcAft>
                <a:spcPts val="1325"/>
              </a:spcAft>
            </a:pPr>
            <a:r>
              <a:rPr lang="el-GR" sz="1800" kern="50" dirty="0">
                <a:effectLst/>
                <a:latin typeface="Times New Roman" panose="02020603050405020304" pitchFamily="18" charset="0"/>
                <a:ea typeface="Andale Sans UI"/>
              </a:rPr>
              <a:t>Η ΙΣΤΟΡΊΑ ΤΗΣ ΠΕΣΤΕΡΑΣ ΣΤΟ ΜΥΘΙΣΤΟΡΙΜΑ </a:t>
            </a:r>
            <a:r>
              <a:rPr lang="el-GR" sz="1800" i="1" kern="1500" cap="all" dirty="0">
                <a:effectLst/>
                <a:latin typeface="Times New Roman" panose="02020603050405020304" pitchFamily="18" charset="0"/>
                <a:ea typeface="Andale Sans UI"/>
              </a:rPr>
              <a:t> Η ΤΙΜΗ ΤΟΥ ΧΡΥΣΟΥ </a:t>
            </a:r>
            <a:r>
              <a:rPr lang="el-GR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ΤΟΥ ΓΚΕΝΤΣΟΥ ΣΤΟΕΒ</a:t>
            </a:r>
            <a:r>
              <a:rPr lang="el-GR" sz="1800" kern="50" dirty="0">
                <a:effectLst/>
                <a:latin typeface="Times New Roman" panose="02020603050405020304" pitchFamily="18" charset="0"/>
                <a:ea typeface="Andale Sans UI"/>
              </a:rPr>
              <a:t> </a:t>
            </a:r>
            <a:br>
              <a:rPr lang="el-GR" sz="1800" kern="50" dirty="0">
                <a:effectLst/>
                <a:latin typeface="Times New Roman" panose="02020603050405020304" pitchFamily="18" charset="0"/>
                <a:ea typeface="Andale Sans UI"/>
              </a:rPr>
            </a:br>
            <a:r>
              <a:rPr lang="el-GR" sz="1800" kern="50" dirty="0">
                <a:effectLst/>
                <a:latin typeface="Times New Roman" panose="02020603050405020304" pitchFamily="18" charset="0"/>
                <a:ea typeface="Andale Sans UI"/>
              </a:rPr>
              <a:t>Η</a:t>
            </a:r>
            <a:r>
              <a:rPr lang="el-GR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ΕΛΛΗΝΙΚΗ ΠΡΟΣΛΗΣΗ ΤΟΥ ΜΥΘΙΣΤΟΡΙΜΑΤΟΣ </a:t>
            </a:r>
            <a:endParaRPr lang="bg-BG" sz="1800" kern="1500" cap="all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sz="1600" kern="1500" cap="all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sz="1600" kern="1500" cap="all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sz="1600" kern="1500" cap="all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sz="1600" kern="1500" cap="all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sz="1600" kern="1500" cap="all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sz="1600" kern="1500" cap="all" dirty="0"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bg-BG" sz="1600" kern="1500" cap="all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endParaRPr lang="en-US" sz="16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r>
              <a:rPr lang="en-US" sz="1800" kern="50" dirty="0">
                <a:effectLst/>
                <a:latin typeface="Times New Roman" panose="02020603050405020304" pitchFamily="18" charset="0"/>
                <a:ea typeface="Andale Sans UI"/>
              </a:rPr>
              <a:t> </a:t>
            </a:r>
            <a:endParaRPr lang="en-US" sz="16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indent="540385" algn="ctr">
              <a:spcAft>
                <a:spcPts val="1325"/>
              </a:spcAft>
            </a:pPr>
            <a:r>
              <a:rPr lang="bg-BG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ИСТОРИЯТА НА ГРАД ПЕЩЕРА в РОМАНА </a:t>
            </a:r>
            <a:r>
              <a:rPr lang="en-US" sz="1800" i="1" kern="1500" cap="all" dirty="0" err="1">
                <a:effectLst/>
                <a:latin typeface="Times New Roman" panose="02020603050405020304" pitchFamily="18" charset="0"/>
                <a:ea typeface="Andale Sans UI"/>
              </a:rPr>
              <a:t>Цената</a:t>
            </a:r>
            <a:r>
              <a:rPr lang="en-US" sz="1800" i="1" kern="1500" cap="all" dirty="0">
                <a:effectLst/>
                <a:latin typeface="Times New Roman" panose="02020603050405020304" pitchFamily="18" charset="0"/>
                <a:ea typeface="Andale Sans UI"/>
              </a:rPr>
              <a:t> </a:t>
            </a:r>
            <a:r>
              <a:rPr lang="en-US" sz="1800" i="1" kern="1500" cap="all" dirty="0" err="1">
                <a:effectLst/>
                <a:latin typeface="Times New Roman" panose="02020603050405020304" pitchFamily="18" charset="0"/>
                <a:ea typeface="Andale Sans UI"/>
              </a:rPr>
              <a:t>на</a:t>
            </a:r>
            <a:r>
              <a:rPr lang="en-US" sz="1800" i="1" kern="1500" cap="all" dirty="0">
                <a:effectLst/>
                <a:latin typeface="Times New Roman" panose="02020603050405020304" pitchFamily="18" charset="0"/>
                <a:ea typeface="Andale Sans UI"/>
              </a:rPr>
              <a:t> </a:t>
            </a:r>
            <a:r>
              <a:rPr lang="en-US" sz="1800" i="1" kern="1500" cap="all" dirty="0" err="1">
                <a:effectLst/>
                <a:latin typeface="Times New Roman" panose="02020603050405020304" pitchFamily="18" charset="0"/>
                <a:ea typeface="Andale Sans UI"/>
              </a:rPr>
              <a:t>златото</a:t>
            </a:r>
            <a:r>
              <a:rPr lang="en-US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 </a:t>
            </a:r>
            <a:r>
              <a:rPr lang="bg-BG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НА</a:t>
            </a:r>
            <a:r>
              <a:rPr lang="en-US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 </a:t>
            </a:r>
            <a:r>
              <a:rPr lang="en-US" sz="1800" kern="1500" cap="all" dirty="0" err="1">
                <a:effectLst/>
                <a:latin typeface="Times New Roman" panose="02020603050405020304" pitchFamily="18" charset="0"/>
                <a:ea typeface="Andale Sans UI"/>
              </a:rPr>
              <a:t>Генчо</a:t>
            </a:r>
            <a:r>
              <a:rPr lang="en-US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 </a:t>
            </a:r>
            <a:r>
              <a:rPr lang="en-US" sz="1800" kern="1500" cap="all" dirty="0" err="1">
                <a:effectLst/>
                <a:latin typeface="Times New Roman" panose="02020603050405020304" pitchFamily="18" charset="0"/>
                <a:ea typeface="Andale Sans UI"/>
              </a:rPr>
              <a:t>Стоев</a:t>
            </a:r>
            <a:r>
              <a:rPr lang="en-US" sz="1800" kern="50" dirty="0">
                <a:effectLst/>
                <a:latin typeface="Times New Roman" panose="02020603050405020304" pitchFamily="18" charset="0"/>
                <a:ea typeface="Andale Sans UI"/>
              </a:rPr>
              <a:t> – </a:t>
            </a:r>
            <a:br>
              <a:rPr lang="en-US" sz="1800" kern="50" dirty="0">
                <a:effectLst/>
                <a:latin typeface="Times New Roman" panose="02020603050405020304" pitchFamily="18" charset="0"/>
                <a:ea typeface="Andale Sans UI"/>
              </a:rPr>
            </a:br>
            <a:r>
              <a:rPr lang="en-US" sz="1800" kern="1500" cap="all" dirty="0" err="1">
                <a:effectLst/>
                <a:latin typeface="Times New Roman" panose="02020603050405020304" pitchFamily="18" charset="0"/>
                <a:ea typeface="Andale Sans UI"/>
              </a:rPr>
              <a:t>Гръцката</a:t>
            </a:r>
            <a:r>
              <a:rPr lang="en-US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 </a:t>
            </a:r>
            <a:r>
              <a:rPr lang="en-US" sz="1800" kern="1500" cap="all" dirty="0" err="1">
                <a:effectLst/>
                <a:latin typeface="Times New Roman" panose="02020603050405020304" pitchFamily="18" charset="0"/>
                <a:ea typeface="Andale Sans UI"/>
              </a:rPr>
              <a:t>перцепция</a:t>
            </a:r>
            <a:r>
              <a:rPr lang="en-US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 </a:t>
            </a:r>
            <a:r>
              <a:rPr lang="en-US" sz="1800" kern="1500" cap="all" dirty="0" err="1">
                <a:effectLst/>
                <a:latin typeface="Times New Roman" panose="02020603050405020304" pitchFamily="18" charset="0"/>
                <a:ea typeface="Andale Sans UI"/>
              </a:rPr>
              <a:t>на</a:t>
            </a:r>
            <a:r>
              <a:rPr lang="en-US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 </a:t>
            </a:r>
            <a:r>
              <a:rPr lang="bg-BG" sz="1800" kern="1500" cap="all" dirty="0">
                <a:effectLst/>
                <a:latin typeface="Times New Roman" panose="02020603050405020304" pitchFamily="18" charset="0"/>
                <a:ea typeface="Andale Sans UI"/>
              </a:rPr>
              <a:t>РОМАНА</a:t>
            </a:r>
            <a:endParaRPr lang="en-US" sz="1600" kern="50" dirty="0">
              <a:effectLst/>
              <a:latin typeface="Times New Roman" panose="02020603050405020304" pitchFamily="18" charset="0"/>
              <a:ea typeface="Andale Sans UI"/>
            </a:endParaRPr>
          </a:p>
        </p:txBody>
      </p:sp>
    </p:spTree>
    <p:extLst>
      <p:ext uri="{BB962C8B-B14F-4D97-AF65-F5344CB8AC3E}">
        <p14:creationId xmlns:p14="http://schemas.microsoft.com/office/powerpoint/2010/main" val="131829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9E45-E331-4FAA-93FF-1EB8B9DA0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787FF-B131-4691-9510-908792E33E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4675DC-7CA0-4307-A6C0-5B5D2426C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37" y="6411"/>
            <a:ext cx="4727121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A0712B-85CC-40B0-9BCA-C0DD82E2D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43" y="0"/>
            <a:ext cx="46346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1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Цената на завистта | Анализи | Новини от България и Света | OFFNews.bg">
            <a:extLst>
              <a:ext uri="{FF2B5EF4-FFF2-40B4-BE49-F238E27FC236}">
                <a16:creationId xmlns:a16="http://schemas.microsoft.com/office/drawing/2014/main" id="{48B7C0FC-25AF-4C1C-9617-37630437B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23" y="307569"/>
            <a:ext cx="2627563" cy="400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45878328">
            <a:extLst>
              <a:ext uri="{FF2B5EF4-FFF2-40B4-BE49-F238E27FC236}">
                <a16:creationId xmlns:a16="http://schemas.microsoft.com/office/drawing/2014/main" id="{6DC52C5C-E4EE-4A45-A37A-F49AED036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715" y="2717740"/>
            <a:ext cx="2725143" cy="388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Генчо Стоев">
            <a:extLst>
              <a:ext uri="{FF2B5EF4-FFF2-40B4-BE49-F238E27FC236}">
                <a16:creationId xmlns:a16="http://schemas.microsoft.com/office/drawing/2014/main" id="{9F5ECA99-7CDA-4596-B351-5CF157145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809" y="1426430"/>
            <a:ext cx="2996467" cy="433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13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7204B-6B32-456C-BA26-64F2FA93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1A2B-E916-42DA-841B-708A8B3EC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64C166A1-4A63-4FD5-B3CC-20C288D8CD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8100" y="355997"/>
            <a:ext cx="9575800" cy="614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9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</Words>
  <Application>Microsoft Office PowerPoint</Application>
  <PresentationFormat>Widescreen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Guentcho Banev</dc:creator>
  <cp:lastModifiedBy>Guentcho Banev</cp:lastModifiedBy>
  <cp:revision>3</cp:revision>
  <dcterms:created xsi:type="dcterms:W3CDTF">2020-11-19T00:27:41Z</dcterms:created>
  <dcterms:modified xsi:type="dcterms:W3CDTF">2020-11-19T00:42:12Z</dcterms:modified>
</cp:coreProperties>
</file>