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093ED5-414A-420E-8286-4047E87730FC}" type="datetimeFigureOut">
              <a:rPr lang="en-US" smtClean="0"/>
              <a:t>2020-11-19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C658A0-7BF2-4C3E-AE56-69FB2DB91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747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80727-C44A-488A-8918-E7E5504C68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9F6519-A33C-484E-8346-0D6CF495BF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301333-678F-4830-93C8-6963D87DA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5CA4-D305-4F03-A89F-157A2B134F81}" type="datetimeFigureOut">
              <a:rPr lang="en-US" smtClean="0"/>
              <a:t>2020-11-19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CC859-5536-42BA-8817-1F2440E82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8F78D9-AC05-4402-89B0-0CB6C2E5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01339-B9E9-43A4-B768-789BBF3DB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07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85BDB-082F-4E67-B17C-AFC7DFE18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502A05-F02B-41C2-AD56-C864E9CF7A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1FC873-75C2-4C1B-AF78-82E547CDF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5CA4-D305-4F03-A89F-157A2B134F81}" type="datetimeFigureOut">
              <a:rPr lang="en-US" smtClean="0"/>
              <a:t>2020-11-19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DB6584-1C41-4E21-A9B9-45109D656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985F93-1078-44E1-9655-47A60E496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01339-B9E9-43A4-B768-789BBF3DB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839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00F4EC-9AE4-4CD1-AFCF-040A13F80F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6E8AC3-2253-4322-B9FC-8838985CF3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1A8EF-15DB-4642-8619-2C06C69CF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5CA4-D305-4F03-A89F-157A2B134F81}" type="datetimeFigureOut">
              <a:rPr lang="en-US" smtClean="0"/>
              <a:t>2020-11-19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ECED8-B475-4298-A294-8C444A3DE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0CDADF-0E94-4409-81C8-145012997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01339-B9E9-43A4-B768-789BBF3DB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64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8BE84-1DEC-4FF9-A9A6-CC5E53F9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9A289-78B7-488E-8522-F60E996F7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7A3008-C2B7-4DC5-8954-A00E0EB76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5CA4-D305-4F03-A89F-157A2B134F81}" type="datetimeFigureOut">
              <a:rPr lang="en-US" smtClean="0"/>
              <a:t>2020-11-19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839DB-6A3B-44DB-A607-26EE653A5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CD0D87-61BC-4798-9E61-C0446034C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01339-B9E9-43A4-B768-789BBF3DB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055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10467-E367-4C53-BCE8-BB0502A55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4531E3-F21C-4AE0-836F-CD7FC84A77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6B3D4-F484-44A2-9AB6-0185A9215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5CA4-D305-4F03-A89F-157A2B134F81}" type="datetimeFigureOut">
              <a:rPr lang="en-US" smtClean="0"/>
              <a:t>2020-11-19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D3710F-0C80-4033-82AA-E906CBBA6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C46C7-29DF-4F00-8317-71D12B7F8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01339-B9E9-43A4-B768-789BBF3DB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482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8D51D-95C5-4760-9F09-F1FDF412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48BA9-8D8E-4E2A-96A9-C5ABC6DF42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205310-85C4-443C-BA10-F8735C3C6B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2D599A-6365-4391-B367-20D21D6F7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5CA4-D305-4F03-A89F-157A2B134F81}" type="datetimeFigureOut">
              <a:rPr lang="en-US" smtClean="0"/>
              <a:t>2020-11-19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A446E0-3522-48FB-A6CB-7D8DE633D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16C12B-3977-40B4-8FED-143EFFE09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01339-B9E9-43A4-B768-789BBF3DB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493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D646B-016E-4A37-BD0E-9872D68C0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95AE3D-89B1-4453-8BB7-0EC2368AF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CC83BA-CB59-4CF2-AFE6-1A05A1A8D6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EE9A8C-0C95-40FE-8F7E-A2AD033B5D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667DC0-F7A3-419C-BA3E-DD64374074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2D8989-6236-4276-B605-BE1C735AD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5CA4-D305-4F03-A89F-157A2B134F81}" type="datetimeFigureOut">
              <a:rPr lang="en-US" smtClean="0"/>
              <a:t>2020-11-19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D62312-46C5-4685-A2B9-662A9AB21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823A56-38BB-4653-BF21-CC7CC7D4B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01339-B9E9-43A4-B768-789BBF3DB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57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E99E1-D038-452A-9B26-3FDE36D66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9EFDC0-9CE6-4B7F-A793-D604B15B0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5CA4-D305-4F03-A89F-157A2B134F81}" type="datetimeFigureOut">
              <a:rPr lang="en-US" smtClean="0"/>
              <a:t>2020-11-19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7B34CB-1226-4870-87C6-E885B691D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5C169F-F669-475D-9B18-C49BC49FA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01339-B9E9-43A4-B768-789BBF3DB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18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E57AD5-4E0D-405E-94D9-5428B0E9F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5CA4-D305-4F03-A89F-157A2B134F81}" type="datetimeFigureOut">
              <a:rPr lang="en-US" smtClean="0"/>
              <a:t>2020-11-19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F516B5-95D0-4C47-9282-3361BCC94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3513F7-FB58-4C34-9419-269F2EAAD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01339-B9E9-43A4-B768-789BBF3DB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869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F447B-D302-49B3-9599-31B6E025B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D2356-C199-4E27-BC90-DF26E2286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7F2487-F74F-4BA6-99F8-BA0422C783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DAA798-00CE-4BEB-BC4F-95EA59247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5CA4-D305-4F03-A89F-157A2B134F81}" type="datetimeFigureOut">
              <a:rPr lang="en-US" smtClean="0"/>
              <a:t>2020-11-19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DFF662-0973-47E1-977D-7186A5269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182F17-C5D8-4AE2-AE88-C42769623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01339-B9E9-43A4-B768-789BBF3DB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039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0B8D3-67CA-4E57-A092-63E40FFAA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9A2C9B-4E57-495A-ACB5-B8C4C635EF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65B13C-9BDA-4D81-B69A-39397AFF0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F6EA2B-9FC1-4E12-9E55-9070A7C39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5CA4-D305-4F03-A89F-157A2B134F81}" type="datetimeFigureOut">
              <a:rPr lang="en-US" smtClean="0"/>
              <a:t>2020-11-19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0ED4EC-F926-4133-A6E4-8C51C0998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FDBD9-6C83-4733-87CD-54B831B12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01339-B9E9-43A4-B768-789BBF3DB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73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79D7B6-AFDB-4AB2-9841-37ACBBD4A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175B79-C676-46AD-9A2B-D1B130A9ED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36334-2016-40FD-A6FB-943905C621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65CA4-D305-4F03-A89F-157A2B134F81}" type="datetimeFigureOut">
              <a:rPr lang="en-US" smtClean="0"/>
              <a:t>2020-11-19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5AB8C-4784-4EBE-B2D8-194B754BAE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B3509-B26B-479B-8000-8E81DC6162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01339-B9E9-43A4-B768-789BBF3DB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170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F38E8E8-84D1-400B-AC8E-A56CF0B693E6}"/>
              </a:ext>
            </a:extLst>
          </p:cNvPr>
          <p:cNvSpPr txBox="1"/>
          <p:nvPr/>
        </p:nvSpPr>
        <p:spPr>
          <a:xfrm>
            <a:off x="1008185" y="758403"/>
            <a:ext cx="10066215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ctr">
              <a:spcAft>
                <a:spcPts val="1325"/>
              </a:spcAft>
            </a:pPr>
            <a:r>
              <a:rPr lang="el-GR" sz="1800" kern="50" dirty="0">
                <a:effectLst/>
                <a:latin typeface="Times New Roman" panose="02020603050405020304" pitchFamily="18" charset="0"/>
                <a:ea typeface="Andale Sans UI"/>
              </a:rPr>
              <a:t>ΣΥΓΚΡΙΤΙΚΗ ΜΕΛΕΤΗ ΤΟΥ ΕΡΓΟΥ ΚΑΙ ΤΟΥ ΒΙΟΥ ΚΑΙ ΤΟΥ ΕΡΓΟΥ </a:t>
            </a:r>
          </a:p>
          <a:p>
            <a:pPr indent="540385" algn="ctr">
              <a:spcAft>
                <a:spcPts val="1325"/>
              </a:spcAft>
            </a:pPr>
            <a:r>
              <a:rPr lang="el-GR" sz="1800" kern="50" dirty="0">
                <a:effectLst/>
                <a:latin typeface="Times New Roman" panose="02020603050405020304" pitchFamily="18" charset="0"/>
                <a:ea typeface="Andale Sans UI"/>
              </a:rPr>
              <a:t>ΤΟΥ ΕΥΓΕΝΙΟΥ ΒΟΥΛΓΗΑΡΗ ΚΑΙ ΤΟΥ ΝΕΟΦΥΤΟΥ ΡΙΛΛΙΩΤΗ</a:t>
            </a:r>
            <a:endParaRPr lang="bg-BG" sz="1800" kern="50" dirty="0">
              <a:effectLst/>
              <a:latin typeface="Times New Roman" panose="02020603050405020304" pitchFamily="18" charset="0"/>
              <a:ea typeface="Andale Sans UI"/>
            </a:endParaRPr>
          </a:p>
          <a:p>
            <a:pPr indent="540385" algn="ctr">
              <a:spcAft>
                <a:spcPts val="1325"/>
              </a:spcAft>
            </a:pPr>
            <a:endParaRPr lang="bg-BG" kern="50" dirty="0">
              <a:latin typeface="Times New Roman" panose="02020603050405020304" pitchFamily="18" charset="0"/>
              <a:ea typeface="Andale Sans UI"/>
            </a:endParaRPr>
          </a:p>
          <a:p>
            <a:pPr indent="540385" algn="ctr">
              <a:spcAft>
                <a:spcPts val="1325"/>
              </a:spcAft>
            </a:pPr>
            <a:endParaRPr lang="bg-BG" kern="50" dirty="0">
              <a:latin typeface="Times New Roman" panose="02020603050405020304" pitchFamily="18" charset="0"/>
              <a:ea typeface="Andale Sans UI"/>
            </a:endParaRPr>
          </a:p>
          <a:p>
            <a:pPr indent="540385" algn="ctr">
              <a:spcAft>
                <a:spcPts val="1325"/>
              </a:spcAft>
            </a:pPr>
            <a:endParaRPr lang="bg-BG" kern="50" dirty="0">
              <a:latin typeface="Times New Roman" panose="02020603050405020304" pitchFamily="18" charset="0"/>
              <a:ea typeface="Andale Sans UI"/>
            </a:endParaRPr>
          </a:p>
          <a:p>
            <a:pPr indent="540385" algn="ctr">
              <a:spcAft>
                <a:spcPts val="1325"/>
              </a:spcAft>
            </a:pPr>
            <a:endParaRPr lang="bg-BG" kern="50" dirty="0">
              <a:latin typeface="Times New Roman" panose="02020603050405020304" pitchFamily="18" charset="0"/>
              <a:ea typeface="Andale Sans UI"/>
            </a:endParaRPr>
          </a:p>
          <a:p>
            <a:pPr indent="540385" algn="ctr">
              <a:spcAft>
                <a:spcPts val="1325"/>
              </a:spcAft>
            </a:pPr>
            <a:endParaRPr lang="bg-BG" kern="50" dirty="0">
              <a:latin typeface="Times New Roman" panose="02020603050405020304" pitchFamily="18" charset="0"/>
              <a:ea typeface="Andale Sans UI"/>
            </a:endParaRPr>
          </a:p>
          <a:p>
            <a:pPr indent="540385" algn="ctr">
              <a:spcAft>
                <a:spcPts val="1325"/>
              </a:spcAft>
            </a:pPr>
            <a:endParaRPr lang="bg-BG" kern="50" dirty="0">
              <a:latin typeface="Times New Roman" panose="02020603050405020304" pitchFamily="18" charset="0"/>
              <a:ea typeface="Andale Sans UI"/>
            </a:endParaRPr>
          </a:p>
          <a:p>
            <a:pPr indent="540385" algn="ctr">
              <a:spcAft>
                <a:spcPts val="1325"/>
              </a:spcAft>
            </a:pPr>
            <a:endParaRPr lang="bg-BG" kern="50" dirty="0">
              <a:latin typeface="Times New Roman" panose="02020603050405020304" pitchFamily="18" charset="0"/>
              <a:ea typeface="Andale Sans UI"/>
            </a:endParaRPr>
          </a:p>
          <a:p>
            <a:pPr indent="540385" algn="ctr">
              <a:spcAft>
                <a:spcPts val="1325"/>
              </a:spcAft>
            </a:pPr>
            <a:endParaRPr lang="bg-BG" sz="1800" kern="50" dirty="0">
              <a:effectLst/>
              <a:latin typeface="Times New Roman" panose="02020603050405020304" pitchFamily="18" charset="0"/>
              <a:ea typeface="Andale Sans UI"/>
            </a:endParaRPr>
          </a:p>
          <a:p>
            <a:pPr indent="540385" algn="ctr">
              <a:spcAft>
                <a:spcPts val="1325"/>
              </a:spcAft>
            </a:pPr>
            <a:endParaRPr lang="el-GR" sz="1800" kern="50" dirty="0">
              <a:effectLst/>
              <a:latin typeface="Times New Roman" panose="02020603050405020304" pitchFamily="18" charset="0"/>
              <a:ea typeface="Andale Sans UI"/>
            </a:endParaRPr>
          </a:p>
          <a:p>
            <a:pPr indent="540385" algn="ctr">
              <a:spcAft>
                <a:spcPts val="1325"/>
              </a:spcAft>
            </a:pPr>
            <a:r>
              <a:rPr lang="bg-BG" sz="1800" kern="50" dirty="0">
                <a:effectLst/>
                <a:latin typeface="Times New Roman" panose="02020603050405020304" pitchFamily="18" charset="0"/>
                <a:ea typeface="Andale Sans UI"/>
              </a:rPr>
              <a:t>СРАВНИТЕЛНО ПРОУЧВАНЕ ЗА ЖИВОТА И ДЕЛОТО </a:t>
            </a:r>
          </a:p>
          <a:p>
            <a:pPr indent="540385" algn="ctr">
              <a:spcAft>
                <a:spcPts val="1325"/>
              </a:spcAft>
            </a:pPr>
            <a:r>
              <a:rPr lang="bg-BG" sz="1800" kern="50" dirty="0">
                <a:effectLst/>
                <a:latin typeface="Times New Roman" panose="02020603050405020304" pitchFamily="18" charset="0"/>
                <a:ea typeface="Andale Sans UI"/>
              </a:rPr>
              <a:t>НА ЕВГЕРИЙ ВУЛГАРИС И НЕОФИТ РИЛСКИ</a:t>
            </a:r>
            <a:endParaRPr lang="en-US" sz="1600" kern="50" dirty="0">
              <a:effectLst/>
              <a:latin typeface="Times New Roman" panose="02020603050405020304" pitchFamily="18" charset="0"/>
              <a:ea typeface="Andale Sans UI"/>
            </a:endParaRPr>
          </a:p>
        </p:txBody>
      </p:sp>
      <p:pic>
        <p:nvPicPr>
          <p:cNvPr id="2" name="Picture 10">
            <a:extLst>
              <a:ext uri="{FF2B5EF4-FFF2-40B4-BE49-F238E27FC236}">
                <a16:creationId xmlns:a16="http://schemas.microsoft.com/office/drawing/2014/main" id="{D5C89A00-845D-4BE0-B199-05957B342C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721" y="1672492"/>
            <a:ext cx="7840819" cy="3724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8299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F884134-EE14-4C50-BAB1-3C3066B465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0677" y="524803"/>
            <a:ext cx="3642458" cy="5115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F1724D5-EDFD-477A-A458-FA005CA0FF7F}"/>
              </a:ext>
            </a:extLst>
          </p:cNvPr>
          <p:cNvSpPr txBox="1"/>
          <p:nvPr/>
        </p:nvSpPr>
        <p:spPr>
          <a:xfrm>
            <a:off x="7760677" y="5686866"/>
            <a:ext cx="40327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Neofit</a:t>
            </a:r>
            <a:r>
              <a:rPr lang="en-US" dirty="0"/>
              <a:t> </a:t>
            </a:r>
            <a:r>
              <a:rPr lang="en-US" dirty="0" err="1"/>
              <a:t>Rilski</a:t>
            </a:r>
            <a:r>
              <a:rPr lang="en-US" dirty="0"/>
              <a:t> or Neophyte of </a:t>
            </a:r>
            <a:r>
              <a:rPr lang="en-US" dirty="0" err="1"/>
              <a:t>Rila</a:t>
            </a:r>
            <a:r>
              <a:rPr lang="en-US" dirty="0"/>
              <a:t> </a:t>
            </a:r>
            <a:br>
              <a:rPr lang="bg-BG" dirty="0"/>
            </a:br>
            <a:r>
              <a:rPr lang="en-US" dirty="0"/>
              <a:t>(</a:t>
            </a:r>
            <a:r>
              <a:rPr lang="en-US" dirty="0" err="1"/>
              <a:t>Bansko</a:t>
            </a:r>
            <a:r>
              <a:rPr lang="en-US" dirty="0"/>
              <a:t>, 1793 - January 4, 1881)</a:t>
            </a:r>
          </a:p>
        </p:txBody>
      </p:sp>
      <p:pic>
        <p:nvPicPr>
          <p:cNvPr id="1028" name="Picture 4" descr="Ευγένιος Βούλγαρης (1716 – 1806)">
            <a:extLst>
              <a:ext uri="{FF2B5EF4-FFF2-40B4-BE49-F238E27FC236}">
                <a16:creationId xmlns:a16="http://schemas.microsoft.com/office/drawing/2014/main" id="{1D7BBE19-3311-4BBD-AFB0-3A5104CB2B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617" y="524803"/>
            <a:ext cx="7030046" cy="516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5D4C0D5-01C2-4899-948E-2F70BFF3C219}"/>
              </a:ext>
            </a:extLst>
          </p:cNvPr>
          <p:cNvSpPr txBox="1"/>
          <p:nvPr/>
        </p:nvSpPr>
        <p:spPr>
          <a:xfrm>
            <a:off x="513617" y="574721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Eugenios</a:t>
            </a:r>
            <a:r>
              <a:rPr lang="en-US" dirty="0"/>
              <a:t> Voulgaris or </a:t>
            </a:r>
            <a:r>
              <a:rPr lang="en-US" dirty="0" err="1"/>
              <a:t>Boulgaris</a:t>
            </a:r>
            <a:r>
              <a:rPr lang="en-US" dirty="0"/>
              <a:t> (1716–1806) </a:t>
            </a:r>
          </a:p>
        </p:txBody>
      </p:sp>
    </p:spTree>
    <p:extLst>
      <p:ext uri="{BB962C8B-B14F-4D97-AF65-F5344CB8AC3E}">
        <p14:creationId xmlns:p14="http://schemas.microsoft.com/office/powerpoint/2010/main" val="1081115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53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Guentcho Banev</dc:creator>
  <cp:lastModifiedBy>Guentcho Banev</cp:lastModifiedBy>
  <cp:revision>5</cp:revision>
  <dcterms:created xsi:type="dcterms:W3CDTF">2020-11-19T00:27:41Z</dcterms:created>
  <dcterms:modified xsi:type="dcterms:W3CDTF">2020-11-19T00:53:40Z</dcterms:modified>
</cp:coreProperties>
</file>