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1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2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3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4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5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6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7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688" r:id="rId4"/>
    <p:sldMasterId id="2147483700" r:id="rId5"/>
    <p:sldMasterId id="2147483712" r:id="rId6"/>
    <p:sldMasterId id="2147483724" r:id="rId7"/>
    <p:sldMasterId id="2147483736" r:id="rId8"/>
    <p:sldMasterId id="2147483748" r:id="rId9"/>
    <p:sldMasterId id="2147483760" r:id="rId10"/>
    <p:sldMasterId id="2147483772" r:id="rId11"/>
    <p:sldMasterId id="2147483784" r:id="rId12"/>
    <p:sldMasterId id="2147483796" r:id="rId13"/>
    <p:sldMasterId id="2147483808" r:id="rId14"/>
    <p:sldMasterId id="2147483820" r:id="rId15"/>
    <p:sldMasterId id="2147483832" r:id="rId16"/>
    <p:sldMasterId id="2147483844" r:id="rId17"/>
    <p:sldMasterId id="2147483862" r:id="rId18"/>
  </p:sldMasterIdLst>
  <p:sldIdLst>
    <p:sldId id="256" r:id="rId19"/>
    <p:sldId id="258" r:id="rId20"/>
    <p:sldId id="274" r:id="rId21"/>
    <p:sldId id="259" r:id="rId22"/>
    <p:sldId id="261" r:id="rId23"/>
    <p:sldId id="265" r:id="rId24"/>
    <p:sldId id="273" r:id="rId25"/>
    <p:sldId id="264" r:id="rId26"/>
    <p:sldId id="266" r:id="rId27"/>
    <p:sldId id="272" r:id="rId28"/>
    <p:sldId id="269" r:id="rId29"/>
    <p:sldId id="270" r:id="rId30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9.jpe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9.jpe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798700" y="2655800"/>
            <a:ext cx="35466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None/>
              <a:defRPr sz="3600">
                <a:solidFill>
                  <a:srgbClr val="403228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None/>
              <a:defRPr sz="3600">
                <a:solidFill>
                  <a:srgbClr val="403228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None/>
              <a:defRPr sz="3600">
                <a:solidFill>
                  <a:srgbClr val="403228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None/>
              <a:defRPr sz="3600">
                <a:solidFill>
                  <a:srgbClr val="403228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None/>
              <a:defRPr sz="3600">
                <a:solidFill>
                  <a:srgbClr val="403228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None/>
              <a:defRPr sz="3600">
                <a:solidFill>
                  <a:srgbClr val="403228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None/>
              <a:defRPr sz="3600">
                <a:solidFill>
                  <a:srgbClr val="403228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None/>
              <a:defRPr sz="3600">
                <a:solidFill>
                  <a:srgbClr val="403228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3600"/>
              <a:buNone/>
              <a:defRPr sz="3600">
                <a:solidFill>
                  <a:srgbClr val="403228"/>
                </a:solidFill>
              </a:defRPr>
            </a:lvl9pPr>
          </a:lstStyle>
          <a:p>
            <a:r>
              <a:rPr lang="bg-BG" smtClean="0"/>
              <a:t>Редакт. стил загл. образец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0278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аво съединение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bg-BG" smtClean="0"/>
              <a:t>Щракнете върху иконата, за да добавите картина</a:t>
            </a:r>
            <a:endParaRPr kumimoji="0" lang="en-US" dirty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10" name="Право съединение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авоъгъл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аво съединение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аво съединение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аво съединение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Контейнер за 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18" name="Контейнер за номер на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Контейнер за долния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1676400" cy="5851525"/>
          </a:xfrm>
        </p:spPr>
        <p:txBody>
          <a:bodyPr vert="eaVert"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5200" y="1498618"/>
            <a:ext cx="5257800" cy="329882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4100" cap="none" baseline="0"/>
            </a:lvl1pPr>
          </a:lstStyle>
          <a:p>
            <a:r>
              <a:rPr lang="bg-BG" smtClean="0"/>
              <a:t>Редакт. стил загл. образец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05200" y="4927600"/>
            <a:ext cx="5257800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100" b="0">
                <a:solidFill>
                  <a:schemeClr val="tx1"/>
                </a:solidFill>
              </a:defRPr>
            </a:lvl1pPr>
            <a:lvl2pPr marL="457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на секция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445000"/>
            <a:ext cx="5257800" cy="1930400"/>
          </a:xfrm>
        </p:spPr>
        <p:txBody>
          <a:bodyPr anchor="t">
            <a:normAutofit/>
          </a:bodyPr>
          <a:lstStyle>
            <a:lvl1pPr algn="l">
              <a:defRPr sz="4100" b="0" cap="none" baseline="0"/>
            </a:lvl1pPr>
          </a:lstStyle>
          <a:p>
            <a:r>
              <a:rPr lang="bg-BG" smtClean="0"/>
              <a:t>Редакт. стил загл. образец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124201"/>
            <a:ext cx="5257800" cy="129698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100">
                <a:solidFill>
                  <a:schemeClr val="tx1"/>
                </a:solidFill>
              </a:defRPr>
            </a:lvl1pPr>
            <a:lvl2pPr marL="45718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01800"/>
            <a:ext cx="3733800" cy="4470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 marL="1508697">
              <a:defRPr sz="1400"/>
            </a:lvl5pPr>
            <a:lvl6pPr marL="1280106" indent="0">
              <a:buNone/>
              <a:defRPr sz="1400"/>
            </a:lvl6pPr>
            <a:lvl7pPr marL="1508697">
              <a:defRPr sz="1400"/>
            </a:lvl7pPr>
            <a:lvl8pPr marL="1508697">
              <a:defRPr sz="1400"/>
            </a:lvl8pPr>
            <a:lvl9pPr marL="1508697">
              <a:defRPr sz="14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701800"/>
            <a:ext cx="3733800" cy="4470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 marL="1508697">
              <a:defRPr sz="1400"/>
            </a:lvl5pPr>
            <a:lvl6pPr marL="1508697">
              <a:defRPr sz="1400"/>
            </a:lvl6pPr>
            <a:lvl7pPr marL="1508697">
              <a:defRPr sz="1400"/>
            </a:lvl7pPr>
            <a:lvl8pPr marL="1508697">
              <a:defRPr sz="1400"/>
            </a:lvl8pPr>
            <a:lvl9pPr marL="1508697">
              <a:defRPr sz="14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9" y="1608836"/>
            <a:ext cx="3730752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457181" indent="0">
              <a:buNone/>
              <a:defRPr sz="2000" b="1"/>
            </a:lvl2pPr>
            <a:lvl3pPr marL="914362" indent="0">
              <a:buNone/>
              <a:defRPr sz="1800" b="1"/>
            </a:lvl3pPr>
            <a:lvl4pPr marL="1371543" indent="0">
              <a:buNone/>
              <a:defRPr sz="1600" b="1"/>
            </a:lvl4pPr>
            <a:lvl5pPr marL="1828724" indent="0">
              <a:buNone/>
              <a:defRPr sz="1600" b="1"/>
            </a:lvl5pPr>
            <a:lvl6pPr marL="2285905" indent="0">
              <a:buNone/>
              <a:defRPr sz="1600" b="1"/>
            </a:lvl6pPr>
            <a:lvl7pPr marL="2743086" indent="0">
              <a:buNone/>
              <a:defRPr sz="1600" b="1"/>
            </a:lvl7pPr>
            <a:lvl8pPr marL="3200266" indent="0">
              <a:buNone/>
              <a:defRPr sz="1600" b="1"/>
            </a:lvl8pPr>
            <a:lvl9pPr marL="3657448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2209800"/>
            <a:ext cx="3733800" cy="39624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 marL="1508697">
              <a:defRPr sz="1400"/>
            </a:lvl5pPr>
            <a:lvl6pPr marL="1508697">
              <a:defRPr sz="1400"/>
            </a:lvl6pPr>
            <a:lvl7pPr marL="1508697">
              <a:defRPr sz="1400"/>
            </a:lvl7pPr>
            <a:lvl8pPr marL="1508697">
              <a:defRPr sz="1400"/>
            </a:lvl8pPr>
            <a:lvl9pPr marL="1508697">
              <a:defRPr sz="14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7448" y="1608836"/>
            <a:ext cx="3730752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457181" indent="0">
              <a:buNone/>
              <a:defRPr sz="2000" b="1"/>
            </a:lvl2pPr>
            <a:lvl3pPr marL="914362" indent="0">
              <a:buNone/>
              <a:defRPr sz="1800" b="1"/>
            </a:lvl3pPr>
            <a:lvl4pPr marL="1371543" indent="0">
              <a:buNone/>
              <a:defRPr sz="1600" b="1"/>
            </a:lvl4pPr>
            <a:lvl5pPr marL="1828724" indent="0">
              <a:buNone/>
              <a:defRPr sz="1600" b="1"/>
            </a:lvl5pPr>
            <a:lvl6pPr marL="2285905" indent="0">
              <a:buNone/>
              <a:defRPr sz="1600" b="1"/>
            </a:lvl6pPr>
            <a:lvl7pPr marL="2743086" indent="0">
              <a:buNone/>
              <a:defRPr sz="1600" b="1"/>
            </a:lvl7pPr>
            <a:lvl8pPr marL="3200266" indent="0">
              <a:buNone/>
              <a:defRPr sz="1600" b="1"/>
            </a:lvl8pPr>
            <a:lvl9pPr marL="3657448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2209800"/>
            <a:ext cx="3733800" cy="39624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 marL="1508697">
              <a:defRPr sz="1400"/>
            </a:lvl5pPr>
            <a:lvl6pPr marL="1508697">
              <a:defRPr sz="1400"/>
            </a:lvl6pPr>
            <a:lvl7pPr marL="1508697">
              <a:defRPr sz="1400"/>
            </a:lvl7pPr>
            <a:lvl8pPr marL="1508697">
              <a:defRPr sz="1400"/>
            </a:lvl8pPr>
            <a:lvl9pPr marL="1508697">
              <a:defRPr sz="14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8425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971800" y="0"/>
            <a:ext cx="59436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701800"/>
            <a:ext cx="2514600" cy="2844800"/>
          </a:xfrm>
        </p:spPr>
        <p:txBody>
          <a:bodyPr anchor="b">
            <a:normAutofit/>
          </a:bodyPr>
          <a:lstStyle>
            <a:lvl1pPr algn="l">
              <a:defRPr sz="1500" b="1"/>
            </a:lvl1pPr>
          </a:lstStyle>
          <a:p>
            <a:r>
              <a:rPr lang="bg-BG" smtClean="0"/>
              <a:t>Редакт. стил загл. образец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4648200"/>
            <a:ext cx="2514600" cy="1727200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457181" indent="0">
              <a:buNone/>
              <a:defRPr sz="1200"/>
            </a:lvl2pPr>
            <a:lvl3pPr marL="914362" indent="0">
              <a:buNone/>
              <a:defRPr sz="1000"/>
            </a:lvl3pPr>
            <a:lvl4pPr marL="1371543" indent="0">
              <a:buNone/>
              <a:defRPr sz="900"/>
            </a:lvl4pPr>
            <a:lvl5pPr marL="1828724" indent="0">
              <a:buNone/>
              <a:defRPr sz="900"/>
            </a:lvl5pPr>
            <a:lvl6pPr marL="2285905" indent="0">
              <a:buNone/>
              <a:defRPr sz="900"/>
            </a:lvl6pPr>
            <a:lvl7pPr marL="2743086" indent="0">
              <a:buNone/>
              <a:defRPr sz="900"/>
            </a:lvl7pPr>
            <a:lvl8pPr marL="3200266" indent="0">
              <a:buNone/>
              <a:defRPr sz="900"/>
            </a:lvl8pPr>
            <a:lvl9pPr marL="3657448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0" y="482600"/>
            <a:ext cx="5105400" cy="5892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62100" y="0"/>
            <a:ext cx="60198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800600"/>
            <a:ext cx="5486400" cy="762000"/>
          </a:xfrm>
        </p:spPr>
        <p:txBody>
          <a:bodyPr anchor="b">
            <a:normAutofit/>
          </a:bodyPr>
          <a:lstStyle>
            <a:lvl1pPr algn="l">
              <a:defRPr sz="1500" b="1"/>
            </a:lvl1pPr>
          </a:lstStyle>
          <a:p>
            <a:r>
              <a:rPr lang="bg-BG" smtClean="0"/>
              <a:t>Редакт. стил загл. образец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828800" y="279418"/>
            <a:ext cx="5486400" cy="4448175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457181" indent="0">
              <a:buNone/>
              <a:defRPr sz="2800"/>
            </a:lvl2pPr>
            <a:lvl3pPr marL="914362" indent="0">
              <a:buNone/>
              <a:defRPr sz="2400"/>
            </a:lvl3pPr>
            <a:lvl4pPr marL="1371543" indent="0">
              <a:buNone/>
              <a:defRPr sz="2000"/>
            </a:lvl4pPr>
            <a:lvl5pPr marL="1828724" indent="0">
              <a:buNone/>
              <a:defRPr sz="2000"/>
            </a:lvl5pPr>
            <a:lvl6pPr marL="2285905" indent="0">
              <a:buNone/>
              <a:defRPr sz="2000"/>
            </a:lvl6pPr>
            <a:lvl7pPr marL="2743086" indent="0">
              <a:buNone/>
              <a:defRPr sz="2000"/>
            </a:lvl7pPr>
            <a:lvl8pPr marL="3200266" indent="0">
              <a:buNone/>
              <a:defRPr sz="2000"/>
            </a:lvl8pPr>
            <a:lvl9pPr marL="3657448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562600"/>
            <a:ext cx="5486400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 marL="457181" indent="0">
              <a:buNone/>
              <a:defRPr sz="1200"/>
            </a:lvl2pPr>
            <a:lvl3pPr marL="914362" indent="0">
              <a:buNone/>
              <a:defRPr sz="1000"/>
            </a:lvl3pPr>
            <a:lvl4pPr marL="1371543" indent="0">
              <a:buNone/>
              <a:defRPr sz="900"/>
            </a:lvl4pPr>
            <a:lvl5pPr marL="1828724" indent="0">
              <a:buNone/>
              <a:defRPr sz="900"/>
            </a:lvl5pPr>
            <a:lvl6pPr marL="2285905" indent="0">
              <a:buNone/>
              <a:defRPr sz="900"/>
            </a:lvl6pPr>
            <a:lvl7pPr marL="2743086" indent="0">
              <a:buNone/>
              <a:defRPr sz="900"/>
            </a:lvl7pPr>
            <a:lvl8pPr marL="3200266" indent="0">
              <a:buNone/>
              <a:defRPr sz="900"/>
            </a:lvl8pPr>
            <a:lvl9pPr marL="3657448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274656"/>
            <a:ext cx="1066800" cy="5897561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56"/>
            <a:ext cx="6400800" cy="5897561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ru-RU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54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4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68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48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0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7441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77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4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ru-RU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5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77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07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9400" y="2133620"/>
            <a:ext cx="6248400" cy="1470025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9400" y="3603625"/>
            <a:ext cx="6248400" cy="609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E9B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0074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8004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4167189"/>
            <a:ext cx="60960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2667001"/>
            <a:ext cx="60960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rgbClr val="FFE9BD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6295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550193"/>
            <a:ext cx="30225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4673" y="1538161"/>
            <a:ext cx="304313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3652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1448133"/>
            <a:ext cx="304800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199" y="2087896"/>
            <a:ext cx="3048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57600" y="1448133"/>
            <a:ext cx="289560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657600" y="2087896"/>
            <a:ext cx="2895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0697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1337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8659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0278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29781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8425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38661"/>
            <a:ext cx="60960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350837"/>
            <a:ext cx="6096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5105419"/>
            <a:ext cx="60960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7441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1337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3317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21/06/2021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9229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21/06/2021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7572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62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21/06/2021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0948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21/06/2021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7892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3317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21/06/2021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4276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21/06/2021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3493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21/06/2021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3568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5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21/06/2021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3007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5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21/06/2021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0155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21/06/2021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9914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49"/>
            <a:ext cx="1971675" cy="5811839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6" y="365149"/>
            <a:ext cx="5800725" cy="5811839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21/06/2021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1944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21/06/2021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4941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21/06/2021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4231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66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21/06/2021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2119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2130434"/>
            <a:ext cx="6324600" cy="1470025"/>
          </a:xfrm>
        </p:spPr>
        <p:txBody>
          <a:bodyPr anchor="b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6324600" cy="609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4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21/06/2021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8758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21/06/2021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0813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21/06/2021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7019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21/06/2021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4655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5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21/06/2021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9348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52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bg-BG" noProof="0" smtClean="0"/>
              <a:t>Щракнете върху иконата, за да добавите картина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21/06/2021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4978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21/06/2021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1609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51"/>
            <a:ext cx="1971675" cy="5811839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90" y="365151"/>
            <a:ext cx="5800725" cy="5811839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21/06/2021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1289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5B80-C5CF-42B9-B158-2EE8E83A07BA}" type="datetimeFigureOut">
              <a:rPr lang="bg-BG" smtClean="0"/>
              <a:t>21.6.2021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116B8-2E1B-442D-8F73-67682DAE75F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89779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116B8-2E1B-442D-8F73-67682DAE75F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38752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04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116B8-2E1B-442D-8F73-67682DAE75F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4619297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116B8-2E1B-442D-8F73-67682DAE75F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9825942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116B8-2E1B-442D-8F73-67682DAE75F6}" type="slidenum">
              <a:rPr lang="bg-BG" smtClean="0"/>
              <a:t>‹#›</a:t>
            </a:fld>
            <a:endParaRPr lang="bg-BG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4324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116B8-2E1B-442D-8F73-67682DAE75F6}" type="slidenum">
              <a:rPr lang="bg-BG" smtClean="0"/>
              <a:t>‹#›</a:t>
            </a:fld>
            <a:endParaRPr lang="bg-BG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4277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116B8-2E1B-442D-8F73-67682DAE75F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7095730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116B8-2E1B-442D-8F73-67682DAE75F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4451478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116B8-2E1B-442D-8F73-67682DAE75F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1651499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116B8-2E1B-442D-8F73-67682DAE75F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0086471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116B8-2E1B-442D-8F73-67682DAE75F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3289796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09575" y="-4763"/>
            <a:ext cx="3761184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6303" y="1380073"/>
            <a:ext cx="6430967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6535" y="3996267"/>
            <a:ext cx="5240734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99311" y="5883280"/>
            <a:ext cx="324303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860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4406901"/>
            <a:ext cx="6172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5600" y="2906713"/>
            <a:ext cx="6172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5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3895" y="5867136"/>
            <a:ext cx="413375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48941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211" y="2666999"/>
            <a:ext cx="6698060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9209" y="4777381"/>
            <a:ext cx="669806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69017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6" y="685805"/>
            <a:ext cx="7514035" cy="1752599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3237" y="2667004"/>
            <a:ext cx="3671291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5975" y="2667000"/>
            <a:ext cx="3671292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99382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134" y="2658533"/>
            <a:ext cx="34553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233" y="3335337"/>
            <a:ext cx="3671292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368" y="2667000"/>
            <a:ext cx="346690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975" y="3335337"/>
            <a:ext cx="3671292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2740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17241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86580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6" y="1600200"/>
            <a:ext cx="266184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6527" y="685804"/>
            <a:ext cx="4680743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6" y="2971800"/>
            <a:ext cx="266184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39487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5" y="1752599"/>
            <a:ext cx="406961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6013" y="914400"/>
            <a:ext cx="246073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045" y="3124199"/>
            <a:ext cx="406961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48241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6" y="4732865"/>
            <a:ext cx="7514033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509" y="932112"/>
            <a:ext cx="6169458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6" y="5299603"/>
            <a:ext cx="7514033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78894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лавие и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7" y="685800"/>
            <a:ext cx="7514033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6" y="4343400"/>
            <a:ext cx="7514035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670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8400" y="1600201"/>
            <a:ext cx="3048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1600201"/>
            <a:ext cx="3200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2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863023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81939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61" y="685801"/>
            <a:ext cx="6742509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827611" y="3428999"/>
            <a:ext cx="6399611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6" y="4343400"/>
            <a:ext cx="751403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72827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3308581"/>
            <a:ext cx="7514032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6" y="4777381"/>
            <a:ext cx="7514033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44891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 на ци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863023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81939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61" y="685801"/>
            <a:ext cx="6742509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37" y="3886200"/>
            <a:ext cx="7514033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6" y="4775200"/>
            <a:ext cx="7514033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59186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или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685805"/>
            <a:ext cx="7514034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36" y="3505200"/>
            <a:ext cx="7514035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6" y="4343400"/>
            <a:ext cx="7514035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04998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95762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9494" y="685800"/>
            <a:ext cx="1327777" cy="5105400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236" y="685800"/>
            <a:ext cx="6014807" cy="5105400"/>
          </a:xfrm>
        </p:spPr>
        <p:txBody>
          <a:bodyPr vert="eaVert" anchor="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83225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ru-RU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6/21/2021</a:t>
            </a:fld>
            <a:endParaRPr lang="en-US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54234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6/21/2021</a:t>
            </a:fld>
            <a:endParaRPr lang="en-US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94545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6/21/2021</a:t>
            </a:fld>
            <a:endParaRPr lang="en-US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68127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6/21/2021</a:t>
            </a:fld>
            <a:endParaRPr lang="en-US" dirty="0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488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1535113"/>
            <a:ext cx="304800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38400" y="2174875"/>
            <a:ext cx="3048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5001" y="1535113"/>
            <a:ext cx="320040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15001" y="2174875"/>
            <a:ext cx="32004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97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6/21/2021</a:t>
            </a:fld>
            <a:endParaRPr lang="en-US" dirty="0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60409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6/21/2021</a:t>
            </a:fld>
            <a:endParaRPr lang="en-US" dirty="0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0275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6/21/2021</a:t>
            </a:fld>
            <a:endParaRPr lang="en-US" dirty="0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77914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6/21/2021</a:t>
            </a:fld>
            <a:endParaRPr lang="en-US" dirty="0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4958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ru-RU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6/21/2021</a:t>
            </a:fld>
            <a:endParaRPr lang="en-US" dirty="0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77312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6/21/2021</a:t>
            </a:fld>
            <a:endParaRPr lang="en-US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398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ru-RU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ru-RU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BEF0D-F0BB-DE4B-95CE-6DB70DBA9567}" type="datetimeFigureOut">
              <a:rPr lang="en-US" smtClean="0"/>
              <a:pPr/>
              <a:t>6/21/2021</a:t>
            </a:fld>
            <a:endParaRPr lang="en-US" dirty="0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071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1887900" y="579433"/>
            <a:ext cx="53682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bg-BG" smtClean="0"/>
              <a:t>Редакт. стил загл. образец</a:t>
            </a:r>
            <a:endParaRPr/>
          </a:p>
        </p:txBody>
      </p:sp>
      <p:cxnSp>
        <p:nvCxnSpPr>
          <p:cNvPr id="39" name="Google Shape;39;p8"/>
          <p:cNvCxnSpPr/>
          <p:nvPr/>
        </p:nvCxnSpPr>
        <p:spPr>
          <a:xfrm>
            <a:off x="4279500" y="1903067"/>
            <a:ext cx="585000" cy="0"/>
          </a:xfrm>
          <a:prstGeom prst="straightConnector1">
            <a:avLst/>
          </a:prstGeom>
          <a:noFill/>
          <a:ln w="28575" cap="flat" cmpd="sng">
            <a:solidFill>
              <a:srgbClr val="92694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4297650" y="6333201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D30116B8-2E1B-442D-8F73-67682DAE75F6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59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8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5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76600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76600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41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7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7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лавие 7"/>
          <p:cNvSpPr>
            <a:spLocks noGrp="1"/>
          </p:cNvSpPr>
          <p:nvPr>
            <p:ph type="ctrTitle"/>
          </p:nvPr>
        </p:nvSpPr>
        <p:spPr>
          <a:xfrm>
            <a:off x="2286000" y="3124201"/>
            <a:ext cx="6172200" cy="1894363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9" name="Подзаглавие 8"/>
          <p:cNvSpPr>
            <a:spLocks noGrp="1"/>
          </p:cNvSpPr>
          <p:nvPr>
            <p:ph type="subTitle" idx="1"/>
          </p:nvPr>
        </p:nvSpPr>
        <p:spPr>
          <a:xfrm>
            <a:off x="2286000" y="5003323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bg-BG" smtClean="0"/>
              <a:t>Щракнете за редакция стил подзагл. обр.</a:t>
            </a:r>
            <a:endParaRPr kumimoji="0" lang="en-US"/>
          </a:p>
        </p:txBody>
      </p:sp>
      <p:sp>
        <p:nvSpPr>
          <p:cNvPr id="28" name="Контейнер за 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17" name="Контейнер за долния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Правоъгъл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авоъгъл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авоъгъл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авоъгъл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аво съединение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аво съединение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аво съединение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аво съединение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аво съединение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аво съединение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авоъгъл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Контейнер за номер на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3"/>
            <a:ext cx="609600" cy="517524"/>
          </a:xfrm>
        </p:spPr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8" name="Контейнер за съдържани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Контейнер за долния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на секция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2286000" y="2895611"/>
            <a:ext cx="6172200" cy="2053591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2286000" y="5010151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Правоъгъл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авоъгъл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авоъгъл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авоъгъл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аво съединение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аво съединение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аво съединение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аво съединение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аво съединение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авоъгъл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аво съединение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3"/>
            <a:ext cx="609600" cy="517524"/>
          </a:xfrm>
        </p:spPr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Контейнер за съдържани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11" name="Контейнер за съдържани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365B80-C5CF-42B9-B158-2EE8E83A07BA}" type="datetimeFigureOut">
              <a:rPr lang="bg-BG" smtClean="0"/>
              <a:t>21.6.2021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116B8-2E1B-442D-8F73-67682DAE75F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690555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Контейнер за съдържани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13" name="Контейнер за съдържани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12" name="Текстов контейнер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14" name="Текстов контейнер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6" name="Контейнер за 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Съдържание с надпис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аво съединение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8" name="Право съединение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аво съединение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аво съединение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авоъгъл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аво съединение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Контейнер за съдържани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21" name="Контейнер за 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22" name="Контейнер за номер на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Контейнер за долния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аво съединение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bg-BG" smtClean="0"/>
              <a:t>Щракнете върху иконата, за да добавите картина</a:t>
            </a:r>
            <a:endParaRPr kumimoji="0" lang="en-US" dirty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10" name="Право съединение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авоъгъл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аво съединение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аво съединение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аво съединение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Контейнер за 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18" name="Контейнер за номер на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Контейнер за долния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1676400" cy="5851525"/>
          </a:xfrm>
        </p:spPr>
        <p:txBody>
          <a:bodyPr vert="eaVert"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6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8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 anchor="b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609600"/>
          </a:xfrm>
        </p:spPr>
        <p:txBody>
          <a:bodyPr/>
          <a:lstStyle>
            <a:lvl1pPr marL="0" indent="0" algn="ctr">
              <a:buNone/>
              <a:defRPr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0074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46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9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08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97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49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5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40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4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63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1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31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8004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9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8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3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19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5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8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44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bg-BG" noProof="0" smtClean="0"/>
              <a:t>Щракнете върху иконата, за да добавите картина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8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09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42"/>
            <a:ext cx="1971675" cy="5811839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4" y="365142"/>
            <a:ext cx="5800725" cy="5811839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9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9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93858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3840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6295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72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6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8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2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6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93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8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7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4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5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4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45"/>
            <a:ext cx="1971675" cy="5811839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0" y="365145"/>
            <a:ext cx="5800725" cy="5811839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4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3652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48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bg-BG" noProof="0" smtClean="0"/>
              <a:t>Редакт. стил загл. образец</a:t>
            </a:r>
            <a:endParaRPr lang="en-US" noProof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bg-BG" noProof="0" smtClean="0"/>
              <a:t>Щракнете за редакция стил подзагл. обр.</a:t>
            </a:r>
            <a:endParaRPr lang="en-US" noProof="0" smtClean="0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7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4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2693988" y="1600201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5932498" y="1600201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3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8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69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67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7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84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5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6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0697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7439025" y="274640"/>
            <a:ext cx="158115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2694007" y="274640"/>
            <a:ext cx="4592637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36525" y="136550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50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bg-BG" noProof="0" smtClean="0"/>
              <a:t>Редакт. стил загл. образец</a:t>
            </a:r>
            <a:endParaRPr lang="en-US" noProof="0" smtClean="0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bg-BG" noProof="0" smtClean="0"/>
              <a:t>Щракнете за редакция стил подзагл. обр.</a:t>
            </a:r>
            <a:endParaRPr lang="en-US" noProof="0" smtClean="0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F6AF95D-551E-43E4-A8C8-3169BD3C1B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8AD231-F193-4533-A65F-5BFAD798F6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6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FB69F9-11BE-4AC6-8EA1-7CB4851E2D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2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5613" y="1600201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5033" y="1600201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A0A379-4283-4B33-907E-12F3751F3B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0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F97700-DB4C-4D20-B3D8-9C85F5822F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83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9C9EB-6807-4116-9F4B-B706658749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46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3651DC-E497-4B1B-97BD-6A2436FA7A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16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7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ED29D9-73BD-4C5C-84BB-C55022848E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51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6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69DA96-93BC-476A-A71D-4011F80803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2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8659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3FDDB5-47CE-4925-9543-AED517DC8C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6227" y="274640"/>
            <a:ext cx="2055813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4640"/>
            <a:ext cx="6018212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5DF9CA-315A-4D99-9C6A-59A9467322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9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лавие 7"/>
          <p:cNvSpPr>
            <a:spLocks noGrp="1"/>
          </p:cNvSpPr>
          <p:nvPr>
            <p:ph type="ctrTitle"/>
          </p:nvPr>
        </p:nvSpPr>
        <p:spPr>
          <a:xfrm>
            <a:off x="2286000" y="3124201"/>
            <a:ext cx="6172200" cy="1894363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9" name="Подзаглавие 8"/>
          <p:cNvSpPr>
            <a:spLocks noGrp="1"/>
          </p:cNvSpPr>
          <p:nvPr>
            <p:ph type="subTitle" idx="1"/>
          </p:nvPr>
        </p:nvSpPr>
        <p:spPr>
          <a:xfrm>
            <a:off x="2286000" y="5003323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bg-BG" smtClean="0"/>
              <a:t>Щракнете за редакция стил подзагл. обр.</a:t>
            </a:r>
            <a:endParaRPr kumimoji="0" lang="en-US"/>
          </a:p>
        </p:txBody>
      </p:sp>
      <p:sp>
        <p:nvSpPr>
          <p:cNvPr id="28" name="Контейнер за 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17" name="Контейнер за долния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Правоъгъл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авоъгъл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авоъгъл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авоъгъл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аво съединение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аво съединение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аво съединение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аво съединение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аво съединение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аво съединение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авоъгъл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Контейнер за номер на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3"/>
            <a:ext cx="609600" cy="517524"/>
          </a:xfrm>
        </p:spPr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8" name="Контейнер за съдържани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Контейнер за долния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на секция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2286000" y="2895616"/>
            <a:ext cx="6172200" cy="2053591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2286000" y="5010151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Правоъгъл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авоъгъл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авоъгъл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авоъгъл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аво съединение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аво съединение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аво съединение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аво съединение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аво съединение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авоъгъл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аво съединение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3"/>
            <a:ext cx="609600" cy="517524"/>
          </a:xfrm>
        </p:spPr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Контейнер за съдържани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11" name="Контейнер за съдържани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Контейнер за съдържани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13" name="Контейнер за съдържани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12" name="Текстов контейнер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14" name="Текстов контейнер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6" name="Контейнер за 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Съдържание с надпис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аво съединение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8" name="Право съединение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аво съединение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аво съединение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авоъгъл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аво съединение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Контейнер за съдържани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21" name="Контейнер за 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AC7A713-7007-4913-B2CB-7614D15284D3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22" name="Контейнер за номер на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Контейнер за долния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slideLayout" Target="../slideLayouts/slideLayout181.xml"/><Relationship Id="rId18" Type="http://schemas.openxmlformats.org/officeDocument/2006/relationships/theme" Target="../theme/theme17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17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70.xml"/><Relationship Id="rId16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slideLayout" Target="../slideLayouts/slideLayout18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8.jpeg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ags" Target="../tags/tag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image" Target="../media/image8.jpeg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887900" y="579433"/>
            <a:ext cx="53682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24425" y="1970333"/>
            <a:ext cx="6695100" cy="45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Libre Baskerville"/>
              <a:buChar char="✣"/>
              <a:defRPr sz="24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000"/>
              <a:buFont typeface="Libre Baskerville"/>
              <a:buChar char="⨳"/>
              <a:defRPr sz="20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000"/>
              <a:buFont typeface="Libre Baskerville"/>
              <a:buChar char="■"/>
              <a:defRPr sz="20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1600"/>
              <a:buFont typeface="Libre Baskerville"/>
              <a:buChar char="●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1600"/>
              <a:buFont typeface="Libre Baskerville"/>
              <a:buChar char="○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1600"/>
              <a:buFont typeface="Libre Baskerville"/>
              <a:buChar char="■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Font typeface="Libre Baskerville"/>
              <a:buChar char="●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Font typeface="Libre Baskerville"/>
              <a:buChar char="○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Font typeface="Libre Baskerville"/>
              <a:buChar char="■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6333201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fld id="{D30116B8-2E1B-442D-8F73-67682DAE75F6}" type="slidenum">
              <a:rPr lang="bg-BG" smtClean="0"/>
              <a:t>‹#›</a:t>
            </a:fld>
            <a:endParaRPr lang="bg-BG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аво съединение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Контейнер за заглавие 21"/>
          <p:cNvSpPr>
            <a:spLocks noGrp="1"/>
          </p:cNvSpPr>
          <p:nvPr>
            <p:ph type="title"/>
          </p:nvPr>
        </p:nvSpPr>
        <p:spPr>
          <a:xfrm>
            <a:off x="457200" y="274639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13" name="Текстов контейнер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kumimoji="0" lang="bg-BG" smtClean="0"/>
              <a:t>Второ ниво</a:t>
            </a:r>
          </a:p>
          <a:p>
            <a:pPr lvl="2" eaLnBrk="1" latinLnBrk="0" hangingPunct="1"/>
            <a:r>
              <a:rPr kumimoji="0" lang="bg-BG" smtClean="0"/>
              <a:t>Трето ниво</a:t>
            </a:r>
          </a:p>
          <a:p>
            <a:pPr lvl="3" eaLnBrk="1" latinLnBrk="0" hangingPunct="1"/>
            <a:r>
              <a:rPr kumimoji="0" lang="bg-BG" smtClean="0"/>
              <a:t>Четвърто ниво</a:t>
            </a:r>
          </a:p>
          <a:p>
            <a:pPr lvl="4" eaLnBrk="1" latinLnBrk="0" hangingPunct="1"/>
            <a:r>
              <a:rPr kumimoji="0" lang="bg-BG" smtClean="0"/>
              <a:t>Пето ниво</a:t>
            </a:r>
            <a:endParaRPr kumimoji="0" lang="en-US"/>
          </a:p>
        </p:txBody>
      </p:sp>
      <p:sp>
        <p:nvSpPr>
          <p:cNvPr id="14" name="Контейнер за 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AC7A713-7007-4913-B2CB-7614D15284D3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Право съединение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аво съединение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авоъгъл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аво съединение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Контейнер за номер на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1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0"/>
            <a:ext cx="86868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620000" cy="1397000"/>
          </a:xfrm>
          <a:prstGeom prst="rect">
            <a:avLst/>
          </a:prstGeom>
        </p:spPr>
        <p:txBody>
          <a:bodyPr vert="horz" lIns="91436" tIns="45718" rIns="91436" bIns="45718" rtlCol="0" anchor="b">
            <a:normAutofit/>
          </a:bodyPr>
          <a:lstStyle/>
          <a:p>
            <a:r>
              <a:rPr lang="bg-BG" smtClean="0"/>
              <a:t>Редакт. стил загл. образец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701800"/>
            <a:ext cx="7620000" cy="4470400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400801"/>
            <a:ext cx="2057400" cy="320675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l">
              <a:defRPr sz="9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2DD204D1-F9BD-4643-8480-6EA41EB484F1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1645" y="6400801"/>
            <a:ext cx="4663440" cy="320675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ctr">
              <a:defRPr sz="9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7350" y="6400801"/>
            <a:ext cx="830855" cy="320675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r">
              <a:defRPr sz="9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362" rtl="0" eaLnBrk="1" latinLnBrk="0" hangingPunct="1">
        <a:lnSpc>
          <a:spcPct val="85000"/>
        </a:lnSpc>
        <a:spcBef>
          <a:spcPct val="0"/>
        </a:spcBef>
        <a:buNone/>
        <a:tabLst/>
        <a:defRPr sz="33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2" rtl="0" eaLnBrk="1" latinLnBrk="0" hangingPunct="1">
        <a:lnSpc>
          <a:spcPct val="95000"/>
        </a:lnSpc>
        <a:spcBef>
          <a:spcPts val="1400"/>
        </a:spcBef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17" indent="-228591" algn="l" defTabSz="914362" rtl="0" eaLnBrk="1" latinLnBrk="0" hangingPunct="1">
        <a:lnSpc>
          <a:spcPct val="95000"/>
        </a:lnSpc>
        <a:spcBef>
          <a:spcPts val="800"/>
        </a:spcBef>
        <a:buSzPct val="100000"/>
        <a:buFont typeface="Century Gothic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68644" indent="-228591" algn="l" defTabSz="914362" rtl="0" eaLnBrk="1" latinLnBrk="0" hangingPunct="1">
        <a:lnSpc>
          <a:spcPct val="95000"/>
        </a:lnSpc>
        <a:spcBef>
          <a:spcPts val="800"/>
        </a:spcBef>
        <a:buSzPct val="100000"/>
        <a:buFont typeface="Century Gothic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671" indent="-228591" algn="l" defTabSz="914362" rtl="0" eaLnBrk="1" latinLnBrk="0" hangingPunct="1">
        <a:lnSpc>
          <a:spcPct val="95000"/>
        </a:lnSpc>
        <a:spcBef>
          <a:spcPts val="800"/>
        </a:spcBef>
        <a:buSzPct val="100000"/>
        <a:buFont typeface="Century Gothic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08697" indent="-228591" algn="l" defTabSz="914362" rtl="0" eaLnBrk="1" latinLnBrk="0" hangingPunct="1">
        <a:lnSpc>
          <a:spcPct val="95000"/>
        </a:lnSpc>
        <a:spcBef>
          <a:spcPts val="800"/>
        </a:spcBef>
        <a:buSzPct val="100000"/>
        <a:buFont typeface="Century Gothic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724" indent="-228591" algn="l" defTabSz="914362" rtl="0" eaLnBrk="1" latinLnBrk="0" hangingPunct="1">
        <a:lnSpc>
          <a:spcPct val="95000"/>
        </a:lnSpc>
        <a:spcBef>
          <a:spcPts val="800"/>
        </a:spcBef>
        <a:buSzPct val="90000"/>
        <a:buFont typeface="Century Gothic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48751" indent="-228591" algn="l" defTabSz="914362" rtl="0" eaLnBrk="1" latinLnBrk="0" hangingPunct="1">
        <a:lnSpc>
          <a:spcPct val="95000"/>
        </a:lnSpc>
        <a:spcBef>
          <a:spcPts val="800"/>
        </a:spcBef>
        <a:buSzPct val="90000"/>
        <a:buFont typeface="Century Gothic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68777" indent="-228591" algn="l" defTabSz="914362" rtl="0" eaLnBrk="1" latinLnBrk="0" hangingPunct="1">
        <a:lnSpc>
          <a:spcPct val="95000"/>
        </a:lnSpc>
        <a:spcBef>
          <a:spcPts val="800"/>
        </a:spcBef>
        <a:buSzPct val="90000"/>
        <a:buFont typeface="Century Gothic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522" indent="-228591" algn="l" defTabSz="914362" rtl="0" eaLnBrk="1" latinLnBrk="0" hangingPunct="1">
        <a:lnSpc>
          <a:spcPct val="95000"/>
        </a:lnSpc>
        <a:spcBef>
          <a:spcPts val="800"/>
        </a:spcBef>
        <a:buSzPct val="90000"/>
        <a:buFont typeface="Century Gothic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1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2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3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4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5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6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6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48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00201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22" y="6248418"/>
            <a:ext cx="1697355" cy="412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B9F20"/>
                </a:solidFill>
              </a:defRPr>
            </a:lvl1pPr>
          </a:lstStyle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21/06/2021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91443" y="6268135"/>
            <a:ext cx="2432957" cy="412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B9F20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55846" y="6268135"/>
            <a:ext cx="1697355" cy="412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B9F20"/>
                </a:solidFill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7" name="TextBox 6"/>
          <p:cNvSpPr txBox="1"/>
          <p:nvPr/>
        </p:nvSpPr>
        <p:spPr>
          <a:xfrm rot="16200000">
            <a:off x="-3734485" y="3195270"/>
            <a:ext cx="6863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Microsoft YaHei UI" panose="020B0503020204020204" pitchFamily="34" charset="-122"/>
                <a:cs typeface="Segoe UI Light" panose="020B0502040204020203" pitchFamily="34" charset="0"/>
              </a:rPr>
              <a:t>www.free-ppt-templates.com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Microsoft YaHei UI" panose="020B0503020204020204" pitchFamily="34" charset="-122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077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5400" b="1" kern="1200">
          <a:ln w="9525">
            <a:solidFill>
              <a:srgbClr val="FB9F20"/>
            </a:solidFill>
          </a:ln>
          <a:solidFill>
            <a:srgbClr val="FB9F2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icrosoft New Tai Lue" panose="020B0502040204020203" pitchFamily="34" charset="0"/>
          <a:ea typeface="+mj-ea"/>
          <a:cs typeface="Microsoft New Tai Lue" panose="020B05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ln>
            <a:noFill/>
          </a:ln>
          <a:solidFill>
            <a:srgbClr val="FFE9BD"/>
          </a:solidFill>
          <a:effectLst/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ln>
            <a:noFill/>
          </a:ln>
          <a:solidFill>
            <a:srgbClr val="FFE9BD"/>
          </a:solidFill>
          <a:effectLst/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ln>
            <a:noFill/>
          </a:ln>
          <a:solidFill>
            <a:srgbClr val="FFE9BD"/>
          </a:solidFill>
          <a:effectLst/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ln>
            <a:noFill/>
          </a:ln>
          <a:solidFill>
            <a:srgbClr val="FFE9BD"/>
          </a:solidFill>
          <a:effectLst/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ln>
            <a:noFill/>
          </a:ln>
          <a:solidFill>
            <a:srgbClr val="FFE9BD"/>
          </a:solidFill>
          <a:effectLst/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21/06/2021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43963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4541A66-CB21-4A59-AAE3-B590945DAEC6}" type="datetimeFigureOut">
              <a:rPr lang="en-GB" smtClean="0"/>
              <a:pPr>
                <a:defRPr/>
              </a:pPr>
              <a:t>21/06/2021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C25C37F-9E9A-4B5B-8127-0B140F6BA8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116B8-2E1B-442D-8F73-67682DAE75F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94140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3109" y="3"/>
            <a:ext cx="1827610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3235" y="685803"/>
            <a:ext cx="7514035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2667002"/>
            <a:ext cx="7514035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9492" y="5883278"/>
            <a:ext cx="857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6/21/2021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9211" y="5883278"/>
            <a:ext cx="53131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13894" y="5883278"/>
            <a:ext cx="413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77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B61BEF0D-F0BB-DE4B-95CE-6DB70DBA9567}" type="datetimeFigureOut">
              <a:rPr lang="en-US" smtClean="0"/>
              <a:pPr/>
              <a:t>6/21/2021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AC7A713-7007-4913-B2CB-7614D15284D3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50077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5400" b="1" kern="1200">
          <a:ln w="19050">
            <a:solidFill>
              <a:schemeClr val="tx1">
                <a:lumMod val="75000"/>
                <a:lumOff val="25000"/>
              </a:schemeClr>
            </a:solidFill>
          </a:ln>
          <a:solidFill>
            <a:schemeClr val="tx1">
              <a:lumMod val="75000"/>
              <a:lumOff val="25000"/>
            </a:schemeClr>
          </a:solidFill>
          <a:effectLst/>
          <a:latin typeface="Microsoft New Tai Lue" panose="020B0502040204020203" pitchFamily="34" charset="0"/>
          <a:ea typeface="+mj-ea"/>
          <a:cs typeface="Microsoft New Tai Lue" panose="020B05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effectLst/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effectLst/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effectLst/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effectLst/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effectLst/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62200" y="274639"/>
            <a:ext cx="6477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0" y="1600201"/>
            <a:ext cx="6096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62200" y="6356352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8AC7A713-7007-4913-B2CB-7614D15284D3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6356352"/>
            <a:ext cx="228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96200" y="6356352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077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5400" b="1" kern="1200">
          <a:ln w="19050">
            <a:solidFill>
              <a:srgbClr val="352311"/>
            </a:solidFill>
          </a:ln>
          <a:solidFill>
            <a:srgbClr val="352311"/>
          </a:solidFill>
          <a:effectLst/>
          <a:latin typeface="Microsoft New Tai Lue" panose="020B0502040204020203" pitchFamily="34" charset="0"/>
          <a:ea typeface="+mj-ea"/>
          <a:cs typeface="Microsoft New Tai Lue" panose="020B05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352311"/>
          </a:solidFill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352311"/>
          </a:solidFill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352311"/>
          </a:solidFill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352311"/>
          </a:solidFill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352311"/>
          </a:solidFill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аво съединение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Контейнер за заглавие 21"/>
          <p:cNvSpPr>
            <a:spLocks noGrp="1"/>
          </p:cNvSpPr>
          <p:nvPr>
            <p:ph type="title"/>
          </p:nvPr>
        </p:nvSpPr>
        <p:spPr>
          <a:xfrm>
            <a:off x="457200" y="274639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bg-BG" smtClean="0"/>
              <a:t>Редакт. стил загл. образец</a:t>
            </a:r>
            <a:endParaRPr kumimoji="0" lang="en-US"/>
          </a:p>
        </p:txBody>
      </p:sp>
      <p:sp>
        <p:nvSpPr>
          <p:cNvPr id="13" name="Текстов контейнер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bg-BG" smtClean="0"/>
              <a:t>Щракнете, за да редактирате стиловете на текста в образеца</a:t>
            </a:r>
          </a:p>
          <a:p>
            <a:pPr lvl="1" eaLnBrk="1" latinLnBrk="0" hangingPunct="1"/>
            <a:r>
              <a:rPr kumimoji="0" lang="bg-BG" smtClean="0"/>
              <a:t>Второ ниво</a:t>
            </a:r>
          </a:p>
          <a:p>
            <a:pPr lvl="2" eaLnBrk="1" latinLnBrk="0" hangingPunct="1"/>
            <a:r>
              <a:rPr kumimoji="0" lang="bg-BG" smtClean="0"/>
              <a:t>Трето ниво</a:t>
            </a:r>
          </a:p>
          <a:p>
            <a:pPr lvl="3" eaLnBrk="1" latinLnBrk="0" hangingPunct="1"/>
            <a:r>
              <a:rPr kumimoji="0" lang="bg-BG" smtClean="0"/>
              <a:t>Четвърто ниво</a:t>
            </a:r>
          </a:p>
          <a:p>
            <a:pPr lvl="4" eaLnBrk="1" latinLnBrk="0" hangingPunct="1"/>
            <a:r>
              <a:rPr kumimoji="0" lang="bg-BG" smtClean="0"/>
              <a:t>Пето ниво</a:t>
            </a:r>
            <a:endParaRPr kumimoji="0" lang="en-US"/>
          </a:p>
        </p:txBody>
      </p:sp>
      <p:sp>
        <p:nvSpPr>
          <p:cNvPr id="14" name="Контейнер за 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AC7A713-7007-4913-B2CB-7614D15284D3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Право съединение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аво съединение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авоъгъл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аво съединение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Контейнер за номер на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1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7A713-7007-4913-B2CB-7614D15284D3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38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AC7A713-7007-4913-B2CB-7614D15284D3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7A713-7007-4913-B2CB-7614D15284D3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963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9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bg-BG" smtClean="0"/>
              <a:t>Редакт. стил загл. образец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4013" y="1600201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8AC7A713-7007-4913-B2CB-7614D15284D3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36525" y="136547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45" y="274639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bg-BG" smtClean="0"/>
              <a:t>Редакт. стил загл. образец</a:t>
            </a:r>
            <a:endParaRPr lang="en-US" smtClean="0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45" y="1600201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smtClean="0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C23C930-FE0B-4490-84C2-120A781E062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8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64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6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6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90"/>
            <a:ext cx="9144001" cy="6864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8100392" cy="2636912"/>
          </a:xfrm>
        </p:spPr>
        <p:txBody>
          <a:bodyPr>
            <a:prstTxWarp prst="textChevronInverted">
              <a:avLst>
                <a:gd name="adj" fmla="val 85840"/>
              </a:avLst>
            </a:prstTxWarp>
            <a:noAutofit/>
          </a:bodyPr>
          <a:lstStyle/>
          <a:p>
            <a:r>
              <a:rPr lang="bg-BG" sz="4400" i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Възрожденското </a:t>
            </a:r>
            <a:r>
              <a:rPr lang="bg-BG" sz="4400" i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дарителство и културно строителство на свободна </a:t>
            </a:r>
            <a:r>
              <a:rPr lang="bg-BG" sz="4400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България</a:t>
            </a:r>
            <a:endParaRPr lang="bg-BG" sz="44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3923928" y="3140967"/>
            <a:ext cx="5220072" cy="1747163"/>
          </a:xfrm>
        </p:spPr>
        <p:txBody>
          <a:bodyPr>
            <a:prstTxWarp prst="textFadeRight">
              <a:avLst>
                <a:gd name="adj" fmla="val 6203"/>
              </a:avLst>
            </a:prstTxWarp>
            <a:normAutofit fontScale="92500" lnSpcReduction="10000"/>
          </a:bodyPr>
          <a:lstStyle/>
          <a:p>
            <a:r>
              <a:rPr lang="bg-BG" b="1" i="1" spc="50" dirty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Пламен Хаджиев,</a:t>
            </a:r>
            <a:endParaRPr lang="bg-BG" b="1" spc="50" dirty="0">
              <a:ln w="12700" cmpd="sng">
                <a:solidFill>
                  <a:srgbClr val="C00000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r>
              <a:rPr lang="bg-BG" b="1" i="1" spc="50" dirty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студент по български език и история,</a:t>
            </a:r>
            <a:endParaRPr lang="bg-BG" b="1" spc="50" dirty="0">
              <a:ln w="12700" cmpd="sng">
                <a:solidFill>
                  <a:srgbClr val="C00000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r>
              <a:rPr lang="bg-BG" b="1" i="1" spc="50" dirty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Пловдивски университет „Паисий Хилендарски“  </a:t>
            </a:r>
            <a:endParaRPr lang="bg-BG" b="1" spc="50" dirty="0">
              <a:ln w="12700" cmpd="sng">
                <a:solidFill>
                  <a:srgbClr val="C00000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0" y="2636912"/>
            <a:ext cx="3558551" cy="2487319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blurRad="6350" stA="50000" endA="295" endPos="920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72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авоъгълник 2"/>
          <p:cNvSpPr/>
          <p:nvPr/>
        </p:nvSpPr>
        <p:spPr>
          <a:xfrm>
            <a:off x="899592" y="254966"/>
            <a:ext cx="497351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800" b="1" i="1" dirty="0"/>
              <a:t>„ще поставят в салона на училището портретите ни, а в двора на училището ще въздигнат в наша памет две мраморни </a:t>
            </a:r>
            <a:r>
              <a:rPr lang="bg-BG" sz="2800" b="1" i="1" dirty="0" smtClean="0"/>
              <a:t>статуи… </a:t>
            </a:r>
            <a:endParaRPr lang="bg-BG" sz="2800" b="1" i="1" dirty="0"/>
          </a:p>
        </p:txBody>
      </p:sp>
      <p:sp>
        <p:nvSpPr>
          <p:cNvPr id="4" name="AutoShape 2" descr="&amp;ZHcy;&amp;icy;&amp;vcy;&amp;ocy;&amp;tcy;&amp;hardcy;&amp;tcy; &amp;ncy;&amp;acy; &amp;IEcy;&amp;vcy;&amp;lcy;&amp;ocy;&amp;gcy;&amp;icy; &amp;Gcy;&amp;iecy;&amp;ocy;&amp;rcy;&amp;gcy;&amp;icy;&amp;iecy;&amp;vcy; - &amp;fcy;&amp;icy;&amp;lcy;&amp;acy;&amp;ncy;&amp;tcy;&amp;rcy;&amp;ocy;&amp;pcy;&amp;icy;&amp;yacy; &amp;scy;&amp;rcy;&amp;iecy;&amp;shchcy;&amp;ucy; &amp;scy;&amp;kcy;&amp;rcy;&amp;acy;&amp;pcy; | Impressio.dir.b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050" y="404664"/>
            <a:ext cx="3240360" cy="58236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45" y="3149111"/>
            <a:ext cx="5047729" cy="31638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145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3303811" cy="4405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авоъгълник 1"/>
          <p:cNvSpPr/>
          <p:nvPr/>
        </p:nvSpPr>
        <p:spPr>
          <a:xfrm>
            <a:off x="323528" y="5240813"/>
            <a:ext cx="48685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err="1"/>
              <a:t>Гробницата</a:t>
            </a:r>
            <a:r>
              <a:rPr lang="ru-RU" b="1" i="1" dirty="0"/>
              <a:t> на </a:t>
            </a:r>
            <a:r>
              <a:rPr lang="ru-RU" b="1" i="1" dirty="0" err="1"/>
              <a:t>карловските</a:t>
            </a:r>
            <a:r>
              <a:rPr lang="ru-RU" b="1" i="1" dirty="0"/>
              <a:t> </a:t>
            </a:r>
            <a:r>
              <a:rPr lang="ru-RU" b="1" i="1" dirty="0" err="1"/>
              <a:t>братя</a:t>
            </a:r>
            <a:r>
              <a:rPr lang="ru-RU" b="1" i="1" dirty="0"/>
              <a:t> в </a:t>
            </a:r>
            <a:r>
              <a:rPr lang="ru-RU" b="1" i="1" dirty="0" err="1"/>
              <a:t>Букурещ</a:t>
            </a:r>
            <a:endParaRPr lang="bg-BG" b="1" i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620982"/>
            <a:ext cx="3305175" cy="4884618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092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dirty="0" smtClean="0"/>
              <a:t>Благодаря за вниманието!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05431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онтейнер за съдържа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0" y="0"/>
            <a:ext cx="9168341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556792"/>
            <a:ext cx="2564718" cy="43924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perspectiveRigh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авоъгълник 2"/>
          <p:cNvSpPr/>
          <p:nvPr/>
        </p:nvSpPr>
        <p:spPr>
          <a:xfrm>
            <a:off x="328186" y="2684165"/>
            <a:ext cx="306404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bg-BG" b="1" dirty="0"/>
              <a:t>Христо Г. Данов</a:t>
            </a:r>
            <a:r>
              <a:rPr lang="bg-BG" dirty="0"/>
              <a:t> (1828-1911</a:t>
            </a:r>
            <a:r>
              <a:rPr lang="bg-BG" dirty="0" smtClean="0"/>
              <a:t>)</a:t>
            </a:r>
            <a:endParaRPr lang="bg-BG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4" y="3106032"/>
            <a:ext cx="4137620" cy="3707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96" y="24434"/>
            <a:ext cx="3839408" cy="2564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182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авоъгълник 1"/>
          <p:cNvSpPr/>
          <p:nvPr/>
        </p:nvSpPr>
        <p:spPr>
          <a:xfrm>
            <a:off x="323528" y="2132856"/>
            <a:ext cx="8280920" cy="2304256"/>
          </a:xfrm>
          <a:prstGeom prst="rect">
            <a:avLst/>
          </a:prstGeom>
        </p:spPr>
        <p:txBody>
          <a:bodyPr>
            <a:prstTxWarp prst="textChevronInverted">
              <a:avLst>
                <a:gd name="adj" fmla="val 87329"/>
              </a:avLst>
            </a:prstTxWarp>
            <a:spAutoFit/>
          </a:bodyPr>
          <a:lstStyle/>
          <a:p>
            <a:pPr algn="ctr"/>
            <a:r>
              <a:rPr lang="bg-BG" b="1" dirty="0" smtClean="0"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Първите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българи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...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които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захванали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да се хвалят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със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своето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име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които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признали, че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ги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е родила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българска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земя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били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покойниците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Христо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Георгиев, 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Кифалов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д-р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Селимински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Сапунов 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някои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други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bg-BG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ово поле 3"/>
          <p:cNvSpPr txBox="1"/>
          <p:nvPr/>
        </p:nvSpPr>
        <p:spPr>
          <a:xfrm>
            <a:off x="5205561" y="474467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i="1" dirty="0" smtClean="0"/>
              <a:t>Л. Каравелов</a:t>
            </a:r>
            <a:endParaRPr lang="bg-BG" b="1" i="1" dirty="0"/>
          </a:p>
        </p:txBody>
      </p:sp>
    </p:spTree>
    <p:extLst>
      <p:ext uri="{BB962C8B-B14F-4D97-AF65-F5344CB8AC3E}">
        <p14:creationId xmlns:p14="http://schemas.microsoft.com/office/powerpoint/2010/main" val="415529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"/>
            <a:ext cx="313184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862" y="260648"/>
            <a:ext cx="4614138" cy="2857500"/>
          </a:xfrm>
          <a:prstGeom prst="rect">
            <a:avLst/>
          </a:prstGeom>
          <a:noFill/>
          <a:ln>
            <a:noFill/>
          </a:ln>
          <a:effectLst/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429001"/>
            <a:ext cx="4937591" cy="3306799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898" y="1484784"/>
            <a:ext cx="2569021" cy="41992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85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2857258" y="7937"/>
            <a:ext cx="6286742" cy="906715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/>
            <a:r>
              <a:rPr lang="bg-BG" sz="20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Дарителски инициативи в </a:t>
            </a:r>
            <a:r>
              <a:rPr lang="bg-BG" sz="2000" b="1" i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предосвобожденско</a:t>
            </a:r>
            <a:r>
              <a:rPr lang="bg-BG" sz="20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време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577" y="914652"/>
            <a:ext cx="2357373" cy="3862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629" y="3374330"/>
            <a:ext cx="3143371" cy="3483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&amp;TScy;&amp;acy;&amp;rcy;&amp;icy;&amp;gcy;&amp;rcy;&amp;acy;&amp;dcy;&amp;scy;&amp;kcy;&amp;icy; &amp;vcy;&amp;iecy;&amp;scy;&amp;tcy;&amp;ncy;&amp;icy;&amp;kcy; – &amp;Ucy;&amp;icy;&amp;kcy;&amp;icy;&amp;pcy;&amp;iecy;&amp;dcy;&amp;icy;&amp;ya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77408"/>
            <a:ext cx="5854600" cy="1963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243" y="1094024"/>
            <a:ext cx="3784138" cy="2280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4" y="136948"/>
            <a:ext cx="2836604" cy="4194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634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1" y="260648"/>
            <a:ext cx="3888432" cy="40481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авоъгълник 1"/>
          <p:cNvSpPr/>
          <p:nvPr/>
        </p:nvSpPr>
        <p:spPr>
          <a:xfrm>
            <a:off x="3995936" y="4653136"/>
            <a:ext cx="4644008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i="1" dirty="0" err="1"/>
              <a:t>Писмо</a:t>
            </a:r>
            <a:r>
              <a:rPr lang="ru-RU" sz="2000" b="1" i="1" dirty="0"/>
              <a:t> от </a:t>
            </a:r>
            <a:r>
              <a:rPr lang="ru-RU" sz="2000" b="1" i="1" dirty="0" err="1"/>
              <a:t>Евлогий</a:t>
            </a:r>
            <a:r>
              <a:rPr lang="ru-RU" sz="2000" b="1" i="1" dirty="0"/>
              <a:t> Георгиев до </a:t>
            </a:r>
            <a:r>
              <a:rPr lang="ru-RU" sz="2000" b="1" i="1" dirty="0" err="1"/>
              <a:t>екзарх</a:t>
            </a:r>
            <a:r>
              <a:rPr lang="ru-RU" sz="2000" b="1" i="1" dirty="0"/>
              <a:t> Йосиф за </a:t>
            </a:r>
            <a:r>
              <a:rPr lang="ru-RU" sz="2000" b="1" i="1" dirty="0" err="1"/>
              <a:t>отпускане</a:t>
            </a:r>
            <a:r>
              <a:rPr lang="ru-RU" sz="2000" b="1" i="1" dirty="0"/>
              <a:t> на </a:t>
            </a:r>
            <a:r>
              <a:rPr lang="ru-RU" sz="2000" b="1" i="1" dirty="0" err="1"/>
              <a:t>финансови</a:t>
            </a:r>
            <a:r>
              <a:rPr lang="ru-RU" sz="2000" b="1" i="1" dirty="0"/>
              <a:t> средства за </a:t>
            </a:r>
            <a:r>
              <a:rPr lang="ru-RU" sz="2000" b="1" i="1" dirty="0" err="1"/>
              <a:t>издръжка</a:t>
            </a:r>
            <a:r>
              <a:rPr lang="ru-RU" sz="2000" b="1" i="1" dirty="0"/>
              <a:t> на </a:t>
            </a:r>
            <a:r>
              <a:rPr lang="ru-RU" sz="2000" b="1" i="1" dirty="0" err="1"/>
              <a:t>българското</a:t>
            </a:r>
            <a:r>
              <a:rPr lang="ru-RU" sz="2000" b="1" i="1" dirty="0"/>
              <a:t> училище „Д-р </a:t>
            </a:r>
            <a:r>
              <a:rPr lang="ru-RU" sz="2000" b="1" i="1" dirty="0" err="1"/>
              <a:t>Петър</a:t>
            </a:r>
            <a:r>
              <a:rPr lang="ru-RU" sz="2000" b="1" i="1" dirty="0"/>
              <a:t> </a:t>
            </a:r>
            <a:r>
              <a:rPr lang="ru-RU" sz="2000" b="1" i="1" dirty="0" err="1"/>
              <a:t>Берон</a:t>
            </a:r>
            <a:r>
              <a:rPr lang="ru-RU" sz="2000" b="1" i="1" dirty="0"/>
              <a:t>“ в </a:t>
            </a:r>
            <a:r>
              <a:rPr lang="ru-RU" sz="2000" b="1" i="1" dirty="0" err="1"/>
              <a:t>Одрин</a:t>
            </a:r>
            <a:r>
              <a:rPr lang="ru-RU" sz="2000" b="1" i="1" dirty="0"/>
              <a:t>, </a:t>
            </a:r>
            <a:r>
              <a:rPr lang="ru-RU" sz="2000" b="1" i="1" dirty="0" err="1"/>
              <a:t>Букурещ</a:t>
            </a:r>
            <a:r>
              <a:rPr lang="ru-RU" sz="2000" b="1" i="1" dirty="0"/>
              <a:t>, 10 </a:t>
            </a:r>
            <a:r>
              <a:rPr lang="ru-RU" sz="2000" b="1" i="1" dirty="0" err="1"/>
              <a:t>януари</a:t>
            </a:r>
            <a:r>
              <a:rPr lang="ru-RU" sz="2000" b="1" i="1" dirty="0"/>
              <a:t> 1889 г.</a:t>
            </a:r>
            <a:endParaRPr lang="bg-BG" sz="2000" b="1" i="1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"/>
            <a:ext cx="3131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9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1"/>
            <a:ext cx="4608512" cy="662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авоъгълник 1"/>
          <p:cNvSpPr/>
          <p:nvPr/>
        </p:nvSpPr>
        <p:spPr>
          <a:xfrm>
            <a:off x="4860031" y="1011382"/>
            <a:ext cx="4176465" cy="5225930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bg-BG" b="1" dirty="0"/>
              <a:t>„Да се изпращат в странство младежи от Карлово и от Македония, за да си </a:t>
            </a:r>
            <a:r>
              <a:rPr lang="bg-BG" b="1" dirty="0" smtClean="0"/>
              <a:t>усъвършенстват </a:t>
            </a:r>
            <a:r>
              <a:rPr lang="bg-BG" b="1" dirty="0"/>
              <a:t>образованието в някой научен клон, който ще определи </a:t>
            </a:r>
            <a:r>
              <a:rPr lang="bg-BG" b="1" dirty="0" err="1"/>
              <a:t>ефорията</a:t>
            </a:r>
            <a:r>
              <a:rPr lang="bg-BG" b="1" dirty="0"/>
              <a:t>. Тия младежи, след като завършат образованието си, да се връщат в Отечеството си и да служат като професори в продължение на четири години. Българското народно събрание ще има право на контрол върху доходите на тоя </a:t>
            </a:r>
            <a:r>
              <a:rPr lang="bg-BG" b="1" dirty="0" smtClean="0"/>
              <a:t>фонд.“</a:t>
            </a:r>
            <a:endParaRPr lang="bg-BG" b="1" dirty="0"/>
          </a:p>
        </p:txBody>
      </p:sp>
    </p:spTree>
    <p:extLst>
      <p:ext uri="{BB962C8B-B14F-4D97-AF65-F5344CB8AC3E}">
        <p14:creationId xmlns:p14="http://schemas.microsoft.com/office/powerpoint/2010/main" val="137299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3888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0"/>
            <a:ext cx="486003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938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0" y="332656"/>
            <a:ext cx="91260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b="1" i="1" dirty="0"/>
              <a:t>"Да се отдели от цялото състояние 6 000 </a:t>
            </a:r>
            <a:r>
              <a:rPr lang="bg-BG" b="1" i="1" dirty="0" err="1"/>
              <a:t>000</a:t>
            </a:r>
            <a:r>
              <a:rPr lang="bg-BG" b="1" i="1" dirty="0"/>
              <a:t> лева, вложени в ценни книжа и в недвижими имоти. С доходите от тях да се разпорежда сформираната </a:t>
            </a:r>
            <a:r>
              <a:rPr lang="bg-BG" b="1" i="1" dirty="0" err="1"/>
              <a:t>ефория</a:t>
            </a:r>
            <a:r>
              <a:rPr lang="bg-BG" b="1" i="1" dirty="0"/>
              <a:t>: тя ще основе и поддържа едно висше училище в един град на България или Румелия, гдето тя намери за уместно. Това училище да носи името "Братия </a:t>
            </a:r>
            <a:r>
              <a:rPr lang="bg-BG" b="1" i="1" dirty="0" err="1"/>
              <a:t>Евлогий</a:t>
            </a:r>
            <a:r>
              <a:rPr lang="bg-BG" b="1" i="1" dirty="0"/>
              <a:t> и Христо Георгиеви от Карлово". </a:t>
            </a:r>
            <a:r>
              <a:rPr lang="bg-BG" b="1" i="1" dirty="0" err="1"/>
              <a:t>Ефорията</a:t>
            </a:r>
            <a:r>
              <a:rPr lang="bg-BG" b="1" i="1" dirty="0"/>
              <a:t> ще постави в салона на училището портретите ни, а в двора на училището ще въздигне в наша памет две мраморни статуи</a:t>
            </a:r>
            <a:r>
              <a:rPr lang="bg-BG" b="1" i="1" dirty="0" smtClean="0"/>
              <a:t>.“.</a:t>
            </a:r>
            <a:endParaRPr lang="bg-BG" b="1" i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97" y="2780927"/>
            <a:ext cx="7848872" cy="376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896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Тема38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О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Изискани">
  <a:themeElements>
    <a:clrScheme name="Изискани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Изискани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зискани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28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787940.potx" id="{F769AD3B-90E4-4F81-9CF2-8BD9F607FEC3}" vid="{18F656D2-BE2F-4155-8430-D393897A45F9}"/>
    </a:ext>
  </a:extLst>
</a:theme>
</file>

<file path=ppt/theme/theme12.xml><?xml version="1.0" encoding="utf-8"?>
<a:theme xmlns:a="http://schemas.openxmlformats.org/drawingml/2006/main" name="Тема24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Тема17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7403288-FB50-4BB1-8193-14B897ADEF1A}" vid="{7484CDC3-B760-43FE-9CB3-EAAB2D0F8A62}"/>
    </a:ext>
  </a:extLst>
</a:theme>
</file>

<file path=ppt/theme/theme14.xml><?xml version="1.0" encoding="utf-8"?>
<a:theme xmlns:a="http://schemas.openxmlformats.org/drawingml/2006/main" name="1_Тема10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Тема1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Тема35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Паралакс">
  <a:themeElements>
    <a:clrScheme name="Пара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акс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18.xml><?xml version="1.0" encoding="utf-8"?>
<a:theme xmlns:a="http://schemas.openxmlformats.org/drawingml/2006/main" name="1_Тема24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20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14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Изискани">
  <a:themeElements>
    <a:clrScheme name="По избор 2">
      <a:dk1>
        <a:srgbClr val="000000"/>
      </a:dk1>
      <a:lt1>
        <a:srgbClr val="F2F2F2"/>
      </a:lt1>
      <a:dk2>
        <a:srgbClr val="A5A5A5"/>
      </a:dk2>
      <a:lt2>
        <a:srgbClr val="FFF39D"/>
      </a:lt2>
      <a:accent1>
        <a:srgbClr val="0C0C0C"/>
      </a:accent1>
      <a:accent2>
        <a:srgbClr val="7598D9"/>
      </a:accent2>
      <a:accent3>
        <a:srgbClr val="B32C16"/>
      </a:accent3>
      <a:accent4>
        <a:srgbClr val="DCDEE3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Изискани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зискани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1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10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16">
  <a:themeElements>
    <a:clrScheme name="Office тема 2">
      <a:dk1>
        <a:srgbClr val="000000"/>
      </a:dk1>
      <a:lt1>
        <a:srgbClr val="FFFFCC"/>
      </a:lt1>
      <a:dk2>
        <a:srgbClr val="000000"/>
      </a:dk2>
      <a:lt2>
        <a:srgbClr val="B2B2B2"/>
      </a:lt2>
      <a:accent1>
        <a:srgbClr val="A68500"/>
      </a:accent1>
      <a:accent2>
        <a:srgbClr val="78991F"/>
      </a:accent2>
      <a:accent3>
        <a:srgbClr val="FFFFE2"/>
      </a:accent3>
      <a:accent4>
        <a:srgbClr val="000000"/>
      </a:accent4>
      <a:accent5>
        <a:srgbClr val="D0C2AA"/>
      </a:accent5>
      <a:accent6>
        <a:srgbClr val="6C8A1B"/>
      </a:accent6>
      <a:hlink>
        <a:srgbClr val="A66A11"/>
      </a:hlink>
      <a:folHlink>
        <a:srgbClr val="808000"/>
      </a:folHlink>
    </a:clrScheme>
    <a:fontScheme name="Office тема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тема 1">
        <a:dk1>
          <a:srgbClr val="000000"/>
        </a:dk1>
        <a:lt1>
          <a:srgbClr val="FFFFCC"/>
        </a:lt1>
        <a:dk2>
          <a:srgbClr val="000000"/>
        </a:dk2>
        <a:lt2>
          <a:srgbClr val="B2B2B2"/>
        </a:lt2>
        <a:accent1>
          <a:srgbClr val="A6A600"/>
        </a:accent1>
        <a:accent2>
          <a:srgbClr val="A69200"/>
        </a:accent2>
        <a:accent3>
          <a:srgbClr val="FFFFE2"/>
        </a:accent3>
        <a:accent4>
          <a:srgbClr val="000000"/>
        </a:accent4>
        <a:accent5>
          <a:srgbClr val="D0D0AA"/>
        </a:accent5>
        <a:accent6>
          <a:srgbClr val="968400"/>
        </a:accent6>
        <a:hlink>
          <a:srgbClr val="778000"/>
        </a:hlink>
        <a:folHlink>
          <a:srgbClr val="8C7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тема 2">
        <a:dk1>
          <a:srgbClr val="000000"/>
        </a:dk1>
        <a:lt1>
          <a:srgbClr val="FFFFCC"/>
        </a:lt1>
        <a:dk2>
          <a:srgbClr val="000000"/>
        </a:dk2>
        <a:lt2>
          <a:srgbClr val="B2B2B2"/>
        </a:lt2>
        <a:accent1>
          <a:srgbClr val="A68500"/>
        </a:accent1>
        <a:accent2>
          <a:srgbClr val="78991F"/>
        </a:accent2>
        <a:accent3>
          <a:srgbClr val="FFFFE2"/>
        </a:accent3>
        <a:accent4>
          <a:srgbClr val="000000"/>
        </a:accent4>
        <a:accent5>
          <a:srgbClr val="D0C2AA"/>
        </a:accent5>
        <a:accent6>
          <a:srgbClr val="6C8A1B"/>
        </a:accent6>
        <a:hlink>
          <a:srgbClr val="A66A11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тема 3">
        <a:dk1>
          <a:srgbClr val="000000"/>
        </a:dk1>
        <a:lt1>
          <a:srgbClr val="FFFFCC"/>
        </a:lt1>
        <a:dk2>
          <a:srgbClr val="000000"/>
        </a:dk2>
        <a:lt2>
          <a:srgbClr val="B2B2B2"/>
        </a:lt2>
        <a:accent1>
          <a:srgbClr val="5078B2"/>
        </a:accent1>
        <a:accent2>
          <a:srgbClr val="8C8C00"/>
        </a:accent2>
        <a:accent3>
          <a:srgbClr val="FFFFE2"/>
        </a:accent3>
        <a:accent4>
          <a:srgbClr val="000000"/>
        </a:accent4>
        <a:accent5>
          <a:srgbClr val="B3BED5"/>
        </a:accent5>
        <a:accent6>
          <a:srgbClr val="7E7E00"/>
        </a:accent6>
        <a:hlink>
          <a:srgbClr val="6153A6"/>
        </a:hlink>
        <a:folHlink>
          <a:srgbClr val="994C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тема 4">
        <a:dk1>
          <a:srgbClr val="000000"/>
        </a:dk1>
        <a:lt1>
          <a:srgbClr val="FFFFCC"/>
        </a:lt1>
        <a:dk2>
          <a:srgbClr val="000000"/>
        </a:dk2>
        <a:lt2>
          <a:srgbClr val="B2B2B2"/>
        </a:lt2>
        <a:accent1>
          <a:srgbClr val="B27349"/>
        </a:accent1>
        <a:accent2>
          <a:srgbClr val="3085A1"/>
        </a:accent2>
        <a:accent3>
          <a:srgbClr val="FFFFE2"/>
        </a:accent3>
        <a:accent4>
          <a:srgbClr val="000000"/>
        </a:accent4>
        <a:accent5>
          <a:srgbClr val="D5BCB1"/>
        </a:accent5>
        <a:accent6>
          <a:srgbClr val="2A7891"/>
        </a:accent6>
        <a:hlink>
          <a:srgbClr val="808000"/>
        </a:hlink>
        <a:folHlink>
          <a:srgbClr val="8154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тема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6A600"/>
        </a:accent1>
        <a:accent2>
          <a:srgbClr val="A69200"/>
        </a:accent2>
        <a:accent3>
          <a:srgbClr val="FFFFFF"/>
        </a:accent3>
        <a:accent4>
          <a:srgbClr val="000000"/>
        </a:accent4>
        <a:accent5>
          <a:srgbClr val="D0D0AA"/>
        </a:accent5>
        <a:accent6>
          <a:srgbClr val="968400"/>
        </a:accent6>
        <a:hlink>
          <a:srgbClr val="778000"/>
        </a:hlink>
        <a:folHlink>
          <a:srgbClr val="8C7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тема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68500"/>
        </a:accent1>
        <a:accent2>
          <a:srgbClr val="78991F"/>
        </a:accent2>
        <a:accent3>
          <a:srgbClr val="FFFFFF"/>
        </a:accent3>
        <a:accent4>
          <a:srgbClr val="000000"/>
        </a:accent4>
        <a:accent5>
          <a:srgbClr val="D0C2AA"/>
        </a:accent5>
        <a:accent6>
          <a:srgbClr val="6C8A1B"/>
        </a:accent6>
        <a:hlink>
          <a:srgbClr val="A66A11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тема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5078B2"/>
        </a:accent1>
        <a:accent2>
          <a:srgbClr val="8C8C00"/>
        </a:accent2>
        <a:accent3>
          <a:srgbClr val="FFFFFF"/>
        </a:accent3>
        <a:accent4>
          <a:srgbClr val="000000"/>
        </a:accent4>
        <a:accent5>
          <a:srgbClr val="B3BED5"/>
        </a:accent5>
        <a:accent6>
          <a:srgbClr val="7E7E00"/>
        </a:accent6>
        <a:hlink>
          <a:srgbClr val="6153A6"/>
        </a:hlink>
        <a:folHlink>
          <a:srgbClr val="994C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тема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7349"/>
        </a:accent1>
        <a:accent2>
          <a:srgbClr val="3085A1"/>
        </a:accent2>
        <a:accent3>
          <a:srgbClr val="FFFFFF"/>
        </a:accent3>
        <a:accent4>
          <a:srgbClr val="000000"/>
        </a:accent4>
        <a:accent5>
          <a:srgbClr val="D5BCB1"/>
        </a:accent5>
        <a:accent6>
          <a:srgbClr val="2A7891"/>
        </a:accent6>
        <a:hlink>
          <a:srgbClr val="808000"/>
        </a:hlink>
        <a:folHlink>
          <a:srgbClr val="8154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CC"/>
      </a:lt1>
      <a:dk2>
        <a:srgbClr val="000000"/>
      </a:dk2>
      <a:lt2>
        <a:srgbClr val="B2B2B2"/>
      </a:lt2>
      <a:accent1>
        <a:srgbClr val="A68500"/>
      </a:accent1>
      <a:accent2>
        <a:srgbClr val="78991F"/>
      </a:accent2>
      <a:accent3>
        <a:srgbClr val="FFFFE2"/>
      </a:accent3>
      <a:accent4>
        <a:srgbClr val="000000"/>
      </a:accent4>
      <a:accent5>
        <a:srgbClr val="D0C2AA"/>
      </a:accent5>
      <a:accent6>
        <a:srgbClr val="6C8A1B"/>
      </a:accent6>
      <a:hlink>
        <a:srgbClr val="A66A11"/>
      </a:hlink>
      <a:folHlink>
        <a:srgbClr val="8080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CC"/>
        </a:lt1>
        <a:dk2>
          <a:srgbClr val="000000"/>
        </a:dk2>
        <a:lt2>
          <a:srgbClr val="B2B2B2"/>
        </a:lt2>
        <a:accent1>
          <a:srgbClr val="A6A600"/>
        </a:accent1>
        <a:accent2>
          <a:srgbClr val="A69200"/>
        </a:accent2>
        <a:accent3>
          <a:srgbClr val="FFFFE2"/>
        </a:accent3>
        <a:accent4>
          <a:srgbClr val="000000"/>
        </a:accent4>
        <a:accent5>
          <a:srgbClr val="D0D0AA"/>
        </a:accent5>
        <a:accent6>
          <a:srgbClr val="968400"/>
        </a:accent6>
        <a:hlink>
          <a:srgbClr val="778000"/>
        </a:hlink>
        <a:folHlink>
          <a:srgbClr val="8C7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CC"/>
        </a:lt1>
        <a:dk2>
          <a:srgbClr val="000000"/>
        </a:dk2>
        <a:lt2>
          <a:srgbClr val="B2B2B2"/>
        </a:lt2>
        <a:accent1>
          <a:srgbClr val="A68500"/>
        </a:accent1>
        <a:accent2>
          <a:srgbClr val="78991F"/>
        </a:accent2>
        <a:accent3>
          <a:srgbClr val="FFFFE2"/>
        </a:accent3>
        <a:accent4>
          <a:srgbClr val="000000"/>
        </a:accent4>
        <a:accent5>
          <a:srgbClr val="D0C2AA"/>
        </a:accent5>
        <a:accent6>
          <a:srgbClr val="6C8A1B"/>
        </a:accent6>
        <a:hlink>
          <a:srgbClr val="A66A11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000000"/>
        </a:dk2>
        <a:lt2>
          <a:srgbClr val="B2B2B2"/>
        </a:lt2>
        <a:accent1>
          <a:srgbClr val="5078B2"/>
        </a:accent1>
        <a:accent2>
          <a:srgbClr val="8C8C00"/>
        </a:accent2>
        <a:accent3>
          <a:srgbClr val="FFFFE2"/>
        </a:accent3>
        <a:accent4>
          <a:srgbClr val="000000"/>
        </a:accent4>
        <a:accent5>
          <a:srgbClr val="B3BED5"/>
        </a:accent5>
        <a:accent6>
          <a:srgbClr val="7E7E00"/>
        </a:accent6>
        <a:hlink>
          <a:srgbClr val="6153A6"/>
        </a:hlink>
        <a:folHlink>
          <a:srgbClr val="994C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000000"/>
        </a:dk2>
        <a:lt2>
          <a:srgbClr val="B2B2B2"/>
        </a:lt2>
        <a:accent1>
          <a:srgbClr val="B27349"/>
        </a:accent1>
        <a:accent2>
          <a:srgbClr val="3085A1"/>
        </a:accent2>
        <a:accent3>
          <a:srgbClr val="FFFFE2"/>
        </a:accent3>
        <a:accent4>
          <a:srgbClr val="000000"/>
        </a:accent4>
        <a:accent5>
          <a:srgbClr val="D5BCB1"/>
        </a:accent5>
        <a:accent6>
          <a:srgbClr val="2A7891"/>
        </a:accent6>
        <a:hlink>
          <a:srgbClr val="808000"/>
        </a:hlink>
        <a:folHlink>
          <a:srgbClr val="8154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6A600"/>
        </a:accent1>
        <a:accent2>
          <a:srgbClr val="A69200"/>
        </a:accent2>
        <a:accent3>
          <a:srgbClr val="FFFFFF"/>
        </a:accent3>
        <a:accent4>
          <a:srgbClr val="000000"/>
        </a:accent4>
        <a:accent5>
          <a:srgbClr val="D0D0AA"/>
        </a:accent5>
        <a:accent6>
          <a:srgbClr val="968400"/>
        </a:accent6>
        <a:hlink>
          <a:srgbClr val="778000"/>
        </a:hlink>
        <a:folHlink>
          <a:srgbClr val="8C7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68500"/>
        </a:accent1>
        <a:accent2>
          <a:srgbClr val="78991F"/>
        </a:accent2>
        <a:accent3>
          <a:srgbClr val="FFFFFF"/>
        </a:accent3>
        <a:accent4>
          <a:srgbClr val="000000"/>
        </a:accent4>
        <a:accent5>
          <a:srgbClr val="D0C2AA"/>
        </a:accent5>
        <a:accent6>
          <a:srgbClr val="6C8A1B"/>
        </a:accent6>
        <a:hlink>
          <a:srgbClr val="A66A11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5078B2"/>
        </a:accent1>
        <a:accent2>
          <a:srgbClr val="8C8C00"/>
        </a:accent2>
        <a:accent3>
          <a:srgbClr val="FFFFFF"/>
        </a:accent3>
        <a:accent4>
          <a:srgbClr val="000000"/>
        </a:accent4>
        <a:accent5>
          <a:srgbClr val="B3BED5"/>
        </a:accent5>
        <a:accent6>
          <a:srgbClr val="7E7E00"/>
        </a:accent6>
        <a:hlink>
          <a:srgbClr val="6153A6"/>
        </a:hlink>
        <a:folHlink>
          <a:srgbClr val="994C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7349"/>
        </a:accent1>
        <a:accent2>
          <a:srgbClr val="3085A1"/>
        </a:accent2>
        <a:accent3>
          <a:srgbClr val="FFFFFF"/>
        </a:accent3>
        <a:accent4>
          <a:srgbClr val="000000"/>
        </a:accent4>
        <a:accent5>
          <a:srgbClr val="D5BCB1"/>
        </a:accent5>
        <a:accent6>
          <a:srgbClr val="2A7891"/>
        </a:accent6>
        <a:hlink>
          <a:srgbClr val="808000"/>
        </a:hlink>
        <a:folHlink>
          <a:srgbClr val="8154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Тема38</Template>
  <TotalTime>248</TotalTime>
  <Words>307</Words>
  <Application>Microsoft Office PowerPoint</Application>
  <PresentationFormat>Презентация на цял екран (4:3)</PresentationFormat>
  <Paragraphs>15</Paragraphs>
  <Slides>12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14</vt:i4>
      </vt:variant>
      <vt:variant>
        <vt:lpstr>Тема</vt:lpstr>
      </vt:variant>
      <vt:variant>
        <vt:i4>18</vt:i4>
      </vt:variant>
      <vt:variant>
        <vt:lpstr>Заглавия на слайдовете</vt:lpstr>
      </vt:variant>
      <vt:variant>
        <vt:i4>12</vt:i4>
      </vt:variant>
    </vt:vector>
  </HeadingPairs>
  <TitlesOfParts>
    <vt:vector size="44" baseType="lpstr">
      <vt:lpstr>Microsoft YaHei UI</vt:lpstr>
      <vt:lpstr>Arial</vt:lpstr>
      <vt:lpstr>Calibri</vt:lpstr>
      <vt:lpstr>Calibri Light</vt:lpstr>
      <vt:lpstr>Century Gothic</vt:lpstr>
      <vt:lpstr>Century Schoolbook</vt:lpstr>
      <vt:lpstr>Cinzel</vt:lpstr>
      <vt:lpstr>Corbel</vt:lpstr>
      <vt:lpstr>Libre Baskerville</vt:lpstr>
      <vt:lpstr>Microsoft New Tai Lue</vt:lpstr>
      <vt:lpstr>Segoe UI Light</vt:lpstr>
      <vt:lpstr>Times New Roman</vt:lpstr>
      <vt:lpstr>Wingdings</vt:lpstr>
      <vt:lpstr>Wingdings 2</vt:lpstr>
      <vt:lpstr>Тема38</vt:lpstr>
      <vt:lpstr>Тема20</vt:lpstr>
      <vt:lpstr>Тема14</vt:lpstr>
      <vt:lpstr>Изискани</vt:lpstr>
      <vt:lpstr>Office тема</vt:lpstr>
      <vt:lpstr>Тема11</vt:lpstr>
      <vt:lpstr>Тема10</vt:lpstr>
      <vt:lpstr>Тема16</vt:lpstr>
      <vt:lpstr>1_Default Design</vt:lpstr>
      <vt:lpstr>1_Изискани</vt:lpstr>
      <vt:lpstr>Тема28</vt:lpstr>
      <vt:lpstr>Тема24</vt:lpstr>
      <vt:lpstr>Тема17</vt:lpstr>
      <vt:lpstr>1_Тема10</vt:lpstr>
      <vt:lpstr>1_Тема11</vt:lpstr>
      <vt:lpstr>Тема35</vt:lpstr>
      <vt:lpstr>Паралакс</vt:lpstr>
      <vt:lpstr>1_Тема24</vt:lpstr>
      <vt:lpstr>Възрожденското дарителство и културно строителство на свободна България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Благодаря за вниманието!</vt:lpstr>
    </vt:vector>
  </TitlesOfParts>
  <Company>GSM-0896166534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Възрожденското дарителство и културно строителство на свободна България</dc:title>
  <dc:creator>diyanski™</dc:creator>
  <cp:lastModifiedBy>Потребител на Windows</cp:lastModifiedBy>
  <cp:revision>13</cp:revision>
  <dcterms:created xsi:type="dcterms:W3CDTF">2021-05-05T22:04:32Z</dcterms:created>
  <dcterms:modified xsi:type="dcterms:W3CDTF">2021-06-21T14:54:27Z</dcterms:modified>
</cp:coreProperties>
</file>