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3" r:id="rId4"/>
    <p:sldMasterId id="2147483727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F077206-A11D-46AE-A72D-9D9D16CE2A5D}" type="datetimeFigureOut">
              <a:rPr lang="bg-BG" smtClean="0"/>
              <a:t>21.6.2021 г.</a:t>
            </a:fld>
            <a:endParaRPr lang="bg-BG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94463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bg-BG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black">
          <a:xfrm>
            <a:off x="7473950" y="612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20713" y="1757363"/>
            <a:ext cx="6821487" cy="1470025"/>
          </a:xfrm>
        </p:spPr>
        <p:txBody>
          <a:bodyPr/>
          <a:lstStyle>
            <a:lvl1pPr algn="ctr">
              <a:defRPr sz="3600">
                <a:solidFill>
                  <a:srgbClr val="013B41"/>
                </a:solidFill>
              </a:defRPr>
            </a:lvl1pPr>
          </a:lstStyle>
          <a:p>
            <a:pPr lvl="0"/>
            <a:r>
              <a:rPr lang="bg-BG" altLang="zh-CN" noProof="0" smtClean="0"/>
              <a:t>Редакт. стил загл. образец</a:t>
            </a:r>
            <a:endParaRPr lang="zh-CN" alt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78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515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077206-A11D-46AE-A72D-9D9D16CE2A5D}" type="datetimeFigureOut">
              <a:rPr lang="bg-BG" smtClean="0"/>
              <a:t>21.6.2021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39935-C387-4896-8AFD-6A0D3384A7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39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7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5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48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1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14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4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3" y="1380073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5883280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6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5" y="5867136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8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90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685805"/>
            <a:ext cx="7514035" cy="17525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7" y="2667004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9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8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7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9323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65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7" y="685804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94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5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3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5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8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88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70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1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28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48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7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1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5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49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4523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4" y="685800"/>
            <a:ext cx="1327777" cy="51054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6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32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ru-RU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42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45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81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88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04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79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9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ru-RU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7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4968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ru-RU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ru-RU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71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5840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41A66-CB21-4A59-AAE3-B590945DAEC6}" type="datetimeFigureOut">
              <a:rPr lang="en-GB" smtClean="0"/>
              <a:pPr>
                <a:defRPr/>
              </a:pPr>
              <a:t>21/06/2021</a:t>
            </a:fld>
            <a:endParaRPr lang="en-GB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5C37F-9E9A-4B5B-8127-0B140F6BA8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олния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5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228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27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85863" y="128588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ko-KR" smtClean="0"/>
              <a:t>Редакт. стил загл. образец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4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6/21/2021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0"/>
            <a:ext cx="9144001" cy="686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36512" y="-6491"/>
            <a:ext cx="9152803" cy="5379707"/>
          </a:xfrm>
        </p:spPr>
        <p:txBody>
          <a:bodyPr>
            <a:prstTxWarp prst="textDeflate">
              <a:avLst>
                <a:gd name="adj" fmla="val 7922"/>
              </a:avLst>
            </a:prstTxWarp>
            <a:no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НЕКАНОНИЧНИ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ОЧАРОВАНИЯ. 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ПЛОВДИВСКИТЕ ПОЕТИ ОТ </a:t>
            </a: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ПОСЛЕДНИТЕ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ДЕСЕТИЛЕТИЯ НА 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XX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ВЕК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Илия Димитров ( автор на текста)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</a:b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Пламен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Хаджиев (автор на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презентацията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)</a:t>
            </a:r>
            <a:r>
              <a:rPr lang="bg-BG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bg-BG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bg-BG" sz="2500" b="1" i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Пловдивски университет </a:t>
            </a:r>
            <a:r>
              <a:rPr lang="bg-BG" sz="2500" b="1" i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bg-BG" sz="2500" b="1" i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bg-BG" sz="2500" b="1" i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„</a:t>
            </a:r>
            <a:r>
              <a:rPr lang="bg-BG" sz="2500" b="1" i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Паисий Хилендарски“  </a:t>
            </a:r>
            <a:r>
              <a:rPr lang="bg-BG" sz="25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bg-BG" sz="25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endParaRPr lang="bg-BG" sz="2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425755"/>
            <a:ext cx="3672409" cy="248731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1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02"/>
            <a:ext cx="3384375" cy="65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4992489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5436097" y="404664"/>
            <a:ext cx="3056739" cy="619268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g-BG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съществува минало!... А в нас избира брод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необузданата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материя 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бреговете блъска.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трябва сила, за да мога да откъсна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 толкоз минали живота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единствения свой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живот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01262"/>
            <a:ext cx="2602644" cy="352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&amp;Rcy;&amp;icy;&amp;mcy;&amp;scy;&amp;kcy;&amp;icy;&amp;yacy;&amp;tcy; &amp;Scy;&amp;tcy;&amp;acy;&amp;dcy;&amp;icy;&amp;ocy;&amp;ncy; | &amp;Rcy;&amp;icy;&amp;mcy; &amp;vcy; &amp;Pcy;&amp;lcy;&amp;ocy;&amp;vcy;&amp;dcy;&amp;i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65959"/>
            <a:ext cx="2444530" cy="2887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90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131840" cy="4420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4" y="2823759"/>
            <a:ext cx="2509590" cy="37735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203848" y="41295"/>
            <a:ext cx="5940152" cy="18035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„Времето във Филибе тече </a:t>
            </a:r>
            <a:r>
              <a:rPr lang="ru-RU" i="1" dirty="0" err="1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малко</a:t>
            </a:r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 </a:t>
            </a:r>
            <a:r>
              <a:rPr lang="ru-RU" i="1" dirty="0" err="1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по-иначе</a:t>
            </a:r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. В този град, в който едва ли не всеки </a:t>
            </a:r>
            <a:r>
              <a:rPr lang="ru-RU" i="1" dirty="0" err="1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камък</a:t>
            </a:r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 е </a:t>
            </a:r>
            <a:r>
              <a:rPr lang="ru-RU" i="1" dirty="0" err="1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историческо</a:t>
            </a:r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 </a:t>
            </a:r>
            <a:r>
              <a:rPr lang="ru-RU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свидетелство, историята сякаш не се е случила. Не се случва</a:t>
            </a:r>
            <a:r>
              <a:rPr lang="bg-BG" i="1" dirty="0" smtClean="0"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.“</a:t>
            </a:r>
            <a:endParaRPr lang="ru-RU" i="1" dirty="0" smtClean="0">
              <a:effectLst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746068" cy="4320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20" y="147911"/>
            <a:ext cx="228027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48172"/>
            <a:ext cx="21237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815555" cy="5328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69" y="476672"/>
            <a:ext cx="242002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38" y="3077666"/>
            <a:ext cx="2213034" cy="3570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08"/>
            <a:ext cx="4355976" cy="68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666"/>
            <a:ext cx="4788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488506" y="836712"/>
            <a:ext cx="4547989" cy="3888432"/>
          </a:xfrm>
          <a:prstGeom prst="rect">
            <a:avLst/>
          </a:prstGeom>
        </p:spPr>
        <p:txBody>
          <a:bodyPr wrap="square">
            <a:prstTxWarp prst="textFadeDown">
              <a:avLst>
                <a:gd name="adj" fmla="val 17332"/>
              </a:avLst>
            </a:prstTxWarp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учудвам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зная -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нищо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ухая с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липите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безкрая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качвам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дъжда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качвам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дъжда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обличам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храня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дървото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Нищо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смъртта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Нищо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живота. </a:t>
            </a:r>
            <a:endParaRPr lang="bg-BG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70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24" y="1385739"/>
            <a:ext cx="2340049" cy="2933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Текстово поле 2"/>
          <p:cNvSpPr txBox="1"/>
          <p:nvPr/>
        </p:nvSpPr>
        <p:spPr>
          <a:xfrm>
            <a:off x="1619672" y="9997"/>
            <a:ext cx="6336704" cy="79028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2986"/>
              </a:avLst>
            </a:prstTxWarp>
            <a:spAutoFit/>
          </a:bodyPr>
          <a:lstStyle/>
          <a:p>
            <a:r>
              <a:rPr lang="bg-BG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Из….„Пловдив“</a:t>
            </a:r>
            <a:endParaRPr lang="bg-BG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6300192" y="1412776"/>
            <a:ext cx="2843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достигам човека,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обречен да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онемее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тръгне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град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невъзможен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живее,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град за </a:t>
            </a:r>
          </a:p>
          <a:p>
            <a:pPr algn="ct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завръщане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0" y="1341184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В този град вече всичко е минало.</a:t>
            </a:r>
          </a:p>
          <a:p>
            <a:pPr algn="ctr"/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Нощем мъртвите викат от джамии и църкви и осъмват с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очи, полудели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от взиране, </a:t>
            </a:r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страшно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самотни и завинаги мъртви.</a:t>
            </a:r>
          </a:p>
        </p:txBody>
      </p:sp>
    </p:spTree>
    <p:extLst>
      <p:ext uri="{BB962C8B-B14F-4D97-AF65-F5344CB8AC3E}">
        <p14:creationId xmlns:p14="http://schemas.microsoft.com/office/powerpoint/2010/main" val="23965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603440" cy="30689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лавие 1"/>
          <p:cNvSpPr txBox="1">
            <a:spLocks/>
          </p:cNvSpPr>
          <p:nvPr/>
        </p:nvSpPr>
        <p:spPr>
          <a:xfrm>
            <a:off x="620713" y="1484785"/>
            <a:ext cx="6821487" cy="1742604"/>
          </a:xfrm>
          <a:prstGeom prst="rect">
            <a:avLst/>
          </a:prstGeom>
        </p:spPr>
        <p:txBody>
          <a:bodyPr numCol="1">
            <a:prstTxWarp prst="textChevronInverted">
              <a:avLst>
                <a:gd name="adj" fmla="val 83199"/>
              </a:avLst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bg-BG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Благодарим Ви за Вниманието!</a:t>
            </a:r>
            <a:endParaRPr lang="bg-B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9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3">
  <a:themeElements>
    <a:clrScheme name="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5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Тема2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326</TotalTime>
  <Words>192</Words>
  <Application>Microsoft Office PowerPoint</Application>
  <PresentationFormat>Презентация на цял екран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Заглавия на слайдовете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Corbel</vt:lpstr>
      <vt:lpstr>Times New Roman</vt:lpstr>
      <vt:lpstr>Verdana</vt:lpstr>
      <vt:lpstr>Wingdings</vt:lpstr>
      <vt:lpstr>Wingdings 2</vt:lpstr>
      <vt:lpstr>Тема13</vt:lpstr>
      <vt:lpstr>Тема35</vt:lpstr>
      <vt:lpstr>Паралакс</vt:lpstr>
      <vt:lpstr>Тема24</vt:lpstr>
      <vt:lpstr>Изискани</vt:lpstr>
      <vt:lpstr>НЕКАНОНИЧНИ ОЧАРОВАНИЯ.  ПЛОВДИВСКИТЕ ПОЕТИ ОТ ПОСЛЕДНИТЕ ДЕСЕТИЛЕТИЯ НА  XX ВЕК Илия Димитров ( автор на текста) Пламен Хаджиев (автор на презентацията) Пловдивски университет  „Паисий Хилендарски“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GSM-0896166534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НЕКАНОНИЧНИ ОЧАРОВАНИЯ.  ПЛОВДИВСКИТЕ ПОЕТИ ОТ  ПОСЛЕДНИТЕ ДЕСЕТИЛЕТИЯ НА  XX ВЕК</dc:title>
  <dc:creator>diyanski™</dc:creator>
  <cp:lastModifiedBy>Потребител на Windows</cp:lastModifiedBy>
  <cp:revision>15</cp:revision>
  <dcterms:created xsi:type="dcterms:W3CDTF">2021-06-19T14:02:45Z</dcterms:created>
  <dcterms:modified xsi:type="dcterms:W3CDTF">2021-06-21T16:58:30Z</dcterms:modified>
</cp:coreProperties>
</file>