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7" r:id="rId7"/>
    <p:sldId id="258" r:id="rId8"/>
    <p:sldId id="256" r:id="rId9"/>
    <p:sldId id="262" r:id="rId10"/>
    <p:sldId id="261" r:id="rId11"/>
    <p:sldId id="273" r:id="rId12"/>
    <p:sldId id="260" r:id="rId13"/>
    <p:sldId id="268" r:id="rId14"/>
    <p:sldId id="266" r:id="rId15"/>
    <p:sldId id="269" r:id="rId16"/>
    <p:sldId id="270" r:id="rId17"/>
    <p:sldId id="271" r:id="rId18"/>
    <p:sldId id="274" r:id="rId1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7516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659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2327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498602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8752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828800" y="279402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bg-BG" dirty="0" smtClean="0"/>
              <a:t>Щракнете върху иконата, за да добавите картина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39"/>
            <a:ext cx="1066800" cy="5897561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9"/>
            <a:ext cx="6400800" cy="5897561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5139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6510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12642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3343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6720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00559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4696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16123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67420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dirty="0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3970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14635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86095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3AC73-940D-4DD4-A120-301F58890CD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377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EB8B-0C37-4D8A-98D2-6E7DDBD723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603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63EB-11B2-4D18-85A2-72ED8D41BBF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934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3F166-C03A-41C3-8390-45BA0FE81E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79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ED75D-703C-4420-A9FE-FFDF0EDAC1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044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04370-F510-4A3C-84D8-FFA75F8900B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21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7445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CFA0F-4EF7-4101-A401-26DD542D2C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5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0F413-629F-445C-ABCF-05491FF0178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400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dirty="0" smtClean="0"/>
              <a:t>Щракнете върху иконата, за да добавите картина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B7B9-9E57-476E-9D7C-1DE8F71D47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159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BBF86-8F92-4ABD-AA44-4D6E872997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950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F9075-6D66-449F-8AD8-28D89585F3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110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6" name="Picture 94" descr="D:\My Documents\My Webs\soniacoleman\PowerPoint Templates\Templates6\Fractal1\fractal1_ti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524000"/>
            <a:ext cx="6096000" cy="1879600"/>
          </a:xfrm>
          <a:effectLst>
            <a:outerShdw dist="25400" algn="ctr" rotWithShape="0">
              <a:srgbClr val="865236"/>
            </a:outerShdw>
          </a:effectLst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4076700"/>
            <a:ext cx="5861050" cy="1257300"/>
          </a:xfrm>
          <a:effectLst>
            <a:outerShdw dist="25400" algn="ctr" rotWithShape="0">
              <a:srgbClr val="865236"/>
            </a:outerShdw>
          </a:effec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effectLst>
            <a:outerShdw dist="25400" algn="ctr" rotWithShape="0">
              <a:srgbClr val="865236"/>
            </a:outerShdw>
          </a:effectLst>
        </p:spPr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effectLst>
            <a:outerShdw dist="25400" algn="ctr" rotWithShape="0">
              <a:srgbClr val="865236"/>
            </a:outerShdw>
          </a:effectLst>
        </p:spPr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effectLst>
            <a:outerShdw dist="25400" algn="ctr" rotWithShape="0">
              <a:srgbClr val="865236"/>
            </a:outerShdw>
          </a:effectLst>
        </p:spPr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22953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05519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73026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313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18749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17890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94891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69752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dirty="0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74539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98472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47935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524625"/>
            <a:ext cx="2133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3452813" y="6494463"/>
            <a:ext cx="2895600" cy="152400"/>
          </a:xfrm>
        </p:spPr>
        <p:txBody>
          <a:bodyPr/>
          <a:lstStyle>
            <a:lvl1pPr algn="ctr">
              <a:defRPr sz="1400" b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bg-BG" dirty="0"/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black">
          <a:xfrm>
            <a:off x="7473950" y="6121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ko-KR" sz="2400" b="1" dirty="0">
                <a:effectLst/>
                <a:latin typeface="Verdana" pitchFamily="34" charset="0"/>
              </a:rPr>
              <a:t>LOGO</a:t>
            </a:r>
          </a:p>
        </p:txBody>
      </p:sp>
      <p:sp>
        <p:nvSpPr>
          <p:cNvPr id="13489" name="Rectangle 177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20713" y="1757363"/>
            <a:ext cx="6821487" cy="1470025"/>
          </a:xfrm>
        </p:spPr>
        <p:txBody>
          <a:bodyPr/>
          <a:lstStyle>
            <a:lvl1pPr algn="ctr">
              <a:defRPr sz="3600">
                <a:solidFill>
                  <a:srgbClr val="013B41"/>
                </a:solidFill>
              </a:defRPr>
            </a:lvl1pPr>
          </a:lstStyle>
          <a:p>
            <a:pPr lvl="0"/>
            <a:r>
              <a:rPr lang="bg-BG" altLang="zh-CN" noProof="0" smtClean="0"/>
              <a:t>Редакт. стил загл. образец</a:t>
            </a:r>
            <a:endParaRPr lang="zh-CN" alt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3484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39323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058863" y="1209675"/>
            <a:ext cx="3484562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95825" y="1209675"/>
            <a:ext cx="3484563" cy="4554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2452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434724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олния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84968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75840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олния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48563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52287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dirty="0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52279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03785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7040563" y="128588"/>
            <a:ext cx="1993900" cy="56356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058863" y="128588"/>
            <a:ext cx="5829300" cy="56356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5515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5902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6155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8947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7420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2"/>
            <a:ext cx="20574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2"/>
            <a:ext cx="466344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46" y="6400802"/>
            <a:ext cx="830855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GB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+mn-lt"/>
              </a:defRPr>
            </a:lvl1pPr>
          </a:lstStyle>
          <a:p>
            <a:fld id="{1C32DE60-D4F0-40CA-ACA5-BB45CC8BDEB5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+mn-lt"/>
              </a:defRPr>
            </a:lvl1pPr>
          </a:lstStyle>
          <a:p>
            <a:endParaRPr lang="bg-BG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+mn-lt"/>
              </a:defRPr>
            </a:lvl1pPr>
          </a:lstStyle>
          <a:p>
            <a:fld id="{E61C8F00-E594-43FC-84DD-3643E2130176}" type="slidenum">
              <a:rPr lang="bg-BG" smtClean="0"/>
              <a:t>‹#›</a:t>
            </a:fld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GB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Times New Roman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Times New Roman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latin typeface="Times New Roman" charset="0"/>
              </a:defRPr>
            </a:lvl1pPr>
          </a:lstStyle>
          <a:p>
            <a:pPr>
              <a:defRPr/>
            </a:pPr>
            <a:fld id="{5B045846-E461-464F-ADE8-5C652E5FD3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8652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8652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8652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8A09C3D-C53C-46C9-AD08-A166438EDE81}" type="datetimeFigureOut">
              <a:rPr lang="bg-BG" smtClean="0"/>
              <a:t>21.6.2021 г.</a:t>
            </a:fld>
            <a:endParaRPr lang="bg-BG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8652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bg-BG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86523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42C0FF-7854-428D-A844-D1C78C73C104}" type="slidenum">
              <a:rPr lang="bg-BG" smtClean="0"/>
              <a:t>‹#›</a:t>
            </a:fld>
            <a:endParaRPr lang="bg-BG" dirty="0"/>
          </a:p>
        </p:txBody>
      </p:sp>
      <p:sp>
        <p:nvSpPr>
          <p:cNvPr id="1044" name="FormatShape" descr="\\Catalpa\standdsk\Mirrors\Ofc97Adm\Clipart\Photos\SPORTS\SKIING.JP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>
            <a:prstShdw prst="shdw17">
              <a:srgbClr val="865236"/>
            </a:prst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</a:extLst>
        </p:spPr>
        <p:txBody>
          <a:bodyPr wrap="none" anchor="ctr"/>
          <a:lstStyle/>
          <a:p>
            <a:pPr algn="ctr"/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Rectangle 21"/>
          <p:cNvSpPr>
            <a:spLocks noGrp="1" noChangeArrowheads="1"/>
          </p:cNvSpPr>
          <p:nvPr>
            <p:ph type="title"/>
          </p:nvPr>
        </p:nvSpPr>
        <p:spPr bwMode="black">
          <a:xfrm>
            <a:off x="1185863" y="128588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ko-KR" smtClean="0"/>
              <a:t>Редакт. стил загл. образец</a:t>
            </a:r>
            <a:endParaRPr lang="en-US" altLang="ko-KR" smtClean="0"/>
          </a:p>
        </p:txBody>
      </p:sp>
      <p:sp>
        <p:nvSpPr>
          <p:cNvPr id="1231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8863" y="1209675"/>
            <a:ext cx="7121525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7800" y="6365875"/>
            <a:ext cx="194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600" b="1">
                <a:effectLst/>
                <a:latin typeface="+mn-lt"/>
              </a:defRPr>
            </a:lvl1pPr>
          </a:lstStyle>
          <a:p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u"/>
        <a:defRPr sz="2000" b="1">
          <a:solidFill>
            <a:schemeClr val="fol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0"/>
            <a:ext cx="9144001" cy="68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" y="2636912"/>
            <a:ext cx="3558551" cy="248731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611561" y="476672"/>
            <a:ext cx="8208912" cy="338437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Бялата пролет на една </a:t>
            </a:r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утопия</a:t>
            </a:r>
          </a:p>
          <a:p>
            <a:pPr algn="ctr"/>
            <a:r>
              <a:rPr lang="bg-BG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(музей </a:t>
            </a:r>
            <a:r>
              <a:rPr lang="bg-BG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„Пеньо Пенев”, Димитровград</a:t>
            </a:r>
            <a:r>
              <a:rPr lang="bg-BG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)</a:t>
            </a:r>
          </a:p>
          <a:p>
            <a:pPr algn="ctr"/>
            <a:endParaRPr lang="bg-BG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algn="ctr"/>
            <a:r>
              <a:rPr lang="bg-BG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Милена </a:t>
            </a:r>
            <a:r>
              <a:rPr lang="bg-BG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Минчева (автор на текста)</a:t>
            </a:r>
          </a:p>
          <a:p>
            <a:pPr algn="ctr"/>
            <a:r>
              <a:rPr lang="bg-BG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Пламен Хаджиев (автор на презентацията)</a:t>
            </a:r>
            <a:endParaRPr lang="bg-BG" sz="22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200" b="1" i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Пловдивски </a:t>
            </a:r>
            <a:r>
              <a:rPr lang="bg-BG" sz="2200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университет </a:t>
            </a:r>
            <a:endParaRPr lang="bg-BG" sz="2200" b="1" i="1" spc="50" dirty="0" smtClean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r>
              <a:rPr lang="bg-BG" sz="2200" b="1" i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„</a:t>
            </a:r>
            <a:r>
              <a:rPr lang="bg-BG" sz="2200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Паисий Хилендарски“  </a:t>
            </a:r>
            <a:endParaRPr lang="bg-BG" sz="22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algn="ctr"/>
            <a:endParaRPr lang="bg-BG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7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923928" y="6165304"/>
            <a:ext cx="4752528" cy="576064"/>
          </a:xfrm>
          <a:prstGeom prst="rect">
            <a:avLst/>
          </a:prstGeom>
        </p:spPr>
        <p:txBody>
          <a:bodyPr>
            <a:prstTxWarp prst="textPlain">
              <a:avLst>
                <a:gd name="adj" fmla="val 48168"/>
              </a:avLst>
            </a:prstTxWarp>
            <a:spAutoFit/>
          </a:bodyPr>
          <a:lstStyle/>
          <a:p>
            <a:r>
              <a:rPr lang="bg-BG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Дом-музей „Пеньо Пенев”</a:t>
            </a:r>
            <a:endParaRPr lang="bg-BG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2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4668068"/>
            <a:ext cx="91440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983"/>
            <a:ext cx="4608004" cy="2592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00771"/>
            <a:ext cx="5525219" cy="357222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98866"/>
            <a:ext cx="4473513" cy="27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4638"/>
            <a:ext cx="3312368" cy="4025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195736" y="2451318"/>
            <a:ext cx="4824536" cy="1121698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bg-BG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Парк "Пеньо Пенев"</a:t>
            </a:r>
            <a:endParaRPr lang="bg-BG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7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50810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0" y="1"/>
            <a:ext cx="5508104" cy="112474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Градска библиотека "Пеньо Пенев"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Най-големият съвременен информационен, образователен, културно-просветен център в Oбщината.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35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1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 sz="quarter"/>
          </p:nvPr>
        </p:nvSpPr>
        <p:spPr>
          <a:xfrm>
            <a:off x="620713" y="1484785"/>
            <a:ext cx="6821487" cy="1742604"/>
          </a:xfrm>
        </p:spPr>
        <p:txBody>
          <a:bodyPr>
            <a:prstTxWarp prst="textChevronInverted">
              <a:avLst>
                <a:gd name="adj" fmla="val 83199"/>
              </a:avLst>
            </a:prstTxWarp>
          </a:bodyPr>
          <a:lstStyle/>
          <a:p>
            <a:r>
              <a:rPr lang="bg-B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Благодарим Ви за Вниманието!</a:t>
            </a:r>
            <a:endParaRPr lang="bg-B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552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2238782" y="4221088"/>
            <a:ext cx="4853498" cy="2304256"/>
          </a:xfrm>
          <a:prstGeom prst="rect">
            <a:avLst/>
          </a:prstGeom>
        </p:spPr>
        <p:txBody>
          <a:bodyPr>
            <a:prstTxWarp prst="textFadeDown">
              <a:avLst>
                <a:gd name="adj" fmla="val 9791"/>
              </a:avLst>
            </a:prstTxWarp>
            <a:spAutoFit/>
          </a:bodyPr>
          <a:lstStyle/>
          <a:p>
            <a:pPr algn="ctr"/>
            <a:r>
              <a:rPr lang="ru-RU" sz="2400" b="1" dirty="0" smtClean="0"/>
              <a:t>Димитровград е създаден върху основата на три селища – Раковски, Марийно и Черноконево, които имат своя интересна история… </a:t>
            </a:r>
            <a:endParaRPr lang="bg-BG" sz="2400" b="1" dirty="0"/>
          </a:p>
        </p:txBody>
      </p:sp>
    </p:spTree>
    <p:extLst>
      <p:ext uri="{BB962C8B-B14F-4D97-AF65-F5344CB8AC3E}">
        <p14:creationId xmlns:p14="http://schemas.microsoft.com/office/powerpoint/2010/main" val="19069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s Photos   Abstract Powerpoint Templates R0tUxpUS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79511" y="332656"/>
            <a:ext cx="2736305" cy="64807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„</a:t>
            </a:r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новият </a:t>
            </a:r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град“</a:t>
            </a:r>
            <a:endParaRPr lang="bg-BG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3240361" y="2708920"/>
            <a:ext cx="4824536" cy="7200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„</a:t>
            </a:r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новият </a:t>
            </a:r>
            <a:r>
              <a:rPr lang="bg-BG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социалистически човек”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5220072" y="6237312"/>
            <a:ext cx="3862183" cy="62068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„новото </a:t>
            </a:r>
            <a:r>
              <a:rPr lang="bg-BG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свободно време”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10" y="14883"/>
            <a:ext cx="5112568" cy="2461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347561"/>
            <a:ext cx="3240361" cy="5397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8603"/>
            <a:ext cx="5005858" cy="285667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5683349"/>
            <a:ext cx="9144000" cy="1152128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600" i="1" dirty="0" smtClean="0"/>
              <a:t>По време на строежа, а и до края на самия режим, БКП прави всичко по силите си да превърне града в емблема на социалистическия строй. Поради тази причина Димитровград става част от творчеството на партийните художници. </a:t>
            </a:r>
            <a:endParaRPr lang="bg-BG" sz="1600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3999" cy="4390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1619672" y="0"/>
            <a:ext cx="5472608" cy="126876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„</a:t>
            </a:r>
            <a:r>
              <a:rPr lang="ru-RU" sz="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</a:rPr>
              <a:t>Димитровград се изгражда“ </a:t>
            </a:r>
            <a:r>
              <a:rPr lang="ru-RU" sz="1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</a:rPr>
              <a:t> </a:t>
            </a:r>
          </a:p>
          <a:p>
            <a:pPr algn="ctr"/>
            <a:r>
              <a:rPr lang="ru-RU" sz="1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</a:rPr>
              <a:t>Димитър</a:t>
            </a:r>
            <a:r>
              <a:rPr lang="ru-RU" sz="1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sz="1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j-lt"/>
              </a:rPr>
              <a:t>Куманов</a:t>
            </a:r>
            <a:endParaRPr lang="bg-BG" sz="1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05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ics Photos   Abstract Powerpoint Templates R0tUxpUS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-39217"/>
            <a:ext cx="3707904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200">
            <a:off x="232320" y="312185"/>
            <a:ext cx="4987752" cy="2888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5436098" y="332657"/>
            <a:ext cx="37079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   Как </a:t>
            </a: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бих искал ударник да стана,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да надхвърля всички стари норми,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и на ред със моята Румяна,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на селцето ни да бъдем гордост</a:t>
            </a:r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Ех, ти младост буйно разцъфтяла,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сред възторг и бригадирски щурм,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няма, няма радост по-голяма</a:t>
            </a:r>
            <a:br>
              <a:rPr lang="bg-BG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от това да бъда – димитровец бригадир</a:t>
            </a:r>
            <a:r>
              <a:rPr lang="bg-BG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8379"/>
            <a:ext cx="4222774" cy="3047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43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3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772">
            <a:off x="267076" y="1416282"/>
            <a:ext cx="5357192" cy="3452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86" y="2564904"/>
            <a:ext cx="3378413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87" y="0"/>
            <a:ext cx="3378413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5783434" y="58788"/>
            <a:ext cx="3360566" cy="46805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 никнат спомени от „мъжество“ – то: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Марица тук, а там – Амур огромна.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Завъртвам на мечтите колелото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 срещам светлите мечти на Сьома.</a:t>
            </a:r>
            <a:endParaRPr lang="bg-BG" sz="1200" b="1" i="1" dirty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Пред мене сам Димитровград се шири,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 спомням си за Комсомолск веднага.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Във представите за Комсомолск се взирам,</a:t>
            </a:r>
            <a:b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 пък Димитровград пред тях прибягва.</a:t>
            </a:r>
            <a:endParaRPr lang="bg-BG" sz="1200" b="1" i="1" dirty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…</a:t>
            </a:r>
            <a:endParaRPr lang="bg-BG" sz="1200" b="1" i="1" dirty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400" b="1" i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Хр. Лъжев</a:t>
            </a:r>
            <a:endParaRPr lang="bg-BG" sz="1200" b="1" i="1" dirty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53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Картина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306896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63868"/>
            <a:ext cx="5914182" cy="3116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>
            <a:prstTxWarp prst="textFadeRight">
              <a:avLst/>
            </a:prstTxWarp>
            <a:normAutofit/>
          </a:bodyPr>
          <a:lstStyle/>
          <a:p>
            <a:pPr algn="ctr"/>
            <a:r>
              <a:rPr lang="bg-BG" sz="28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Димитровградска бригадирска песен</a:t>
            </a:r>
          </a:p>
        </p:txBody>
      </p:sp>
      <p:sp>
        <p:nvSpPr>
          <p:cNvPr id="7" name="Правоъгълник 6"/>
          <p:cNvSpPr/>
          <p:nvPr/>
        </p:nvSpPr>
        <p:spPr>
          <a:xfrm>
            <a:off x="32792" y="686212"/>
            <a:ext cx="3635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 Покрай 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двата брега на Марица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бригадири в строен ред вървят,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млада бригадирка – хубавица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песен пее за Димитровград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 „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Гдето и да спреш и да погледнеш,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тука ний строим, строим безспир!-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Край Марица нов град вече никне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гордостта на всеки бригадир!</a:t>
            </a:r>
          </a:p>
          <a:p>
            <a:pPr algn="ctr"/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Виж „Вулкан“ – комини три проточил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вдън небесния просторен свод.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Как да построим той път ни сочи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тук азотноторовий завод,</a:t>
            </a:r>
          </a:p>
          <a:p>
            <a:pPr algn="ctr"/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Термоелектрическа централа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до завода как да изградим…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Кой младеж труда си ще пожали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за града на своя вожд любим?</a:t>
            </a:r>
          </a:p>
          <a:p>
            <a:pPr algn="ctr"/>
            <a:endParaRPr lang="bg-BG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4211960" y="686212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 С 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бодър Димитровски героизъм,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тук и в цялата страна навред,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ний строим…строим социализъм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със младежки поглед впит напред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.“</a:t>
            </a:r>
          </a:p>
          <a:p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Покрай двата брега на Марица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свой град бригадирите строят…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млада бригадирка – хубавица</a:t>
            </a:r>
            <a:br>
              <a:rPr lang="bg-BG" b="1" i="1" dirty="0"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песен пее за Димитровград</a:t>
            </a:r>
            <a:r>
              <a:rPr lang="bg-BG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6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95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07"/>
            <a:ext cx="363589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995936" y="28135"/>
            <a:ext cx="4074397" cy="689272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Гледайте,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очи!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4000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отряд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след отряд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извират,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напират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стремително горди!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Техните сили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и труд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ще родят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слънчеви здания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централи,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заводи!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Внимание, Запад!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Господа от Уол-Стрийт,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вий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на Чърчил по агресия 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     ученици,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гаулайтери, 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мародери,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военнолюбовници,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късогледи политици,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вий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бламирани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безгръбначни дипломати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ПОГЛЕДНЕТЕ!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4000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идат на щурм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4000 –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честни и млади!</a:t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bg-BG" sz="1100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bg-BG" sz="11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Из </a:t>
            </a:r>
            <a:r>
              <a:rPr lang="bg-BG" sz="1100" b="1" i="1" dirty="0" smtClean="0">
                <a:latin typeface="Times New Roman" pitchFamily="18" charset="0"/>
                <a:cs typeface="Times New Roman" pitchFamily="18" charset="0"/>
              </a:rPr>
              <a:t>„4000“</a:t>
            </a:r>
            <a:endParaRPr lang="bg-BG" sz="11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оъгълник 2"/>
          <p:cNvSpPr/>
          <p:nvPr/>
        </p:nvSpPr>
        <p:spPr>
          <a:xfrm rot="265143">
            <a:off x="3203848" y="2804724"/>
            <a:ext cx="2448272" cy="370255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bg-BG" sz="1600" kern="18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АЗ, ЕДИН ОТ НАРОДА</a:t>
            </a: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 мечтая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безсмъртие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 пътища леки, а ватенка топла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 зимния ден. - Безсмъртно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нека остане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навеки построеното тук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 мен!</a:t>
            </a:r>
            <a:endParaRPr lang="bg-BG" sz="1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09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8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3.xml><?xml version="1.0" encoding="utf-8"?>
<a:theme xmlns:a="http://schemas.openxmlformats.org/drawingml/2006/main" name="Тема1">
  <a:themeElements>
    <a:clrScheme name="1_Obrazec_Present_MON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Obrazec_Present_MON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brazec_Present_MON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brazec_Present_MON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razec_Present_MON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razec_Present_MON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razec_Present_M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razec_Present_M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brazec_Present_M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brazec_Present_MON1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5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ractal 1">
  <a:themeElements>
    <a:clrScheme name="Office тема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Office тем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тема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тема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13">
  <a:themeElements>
    <a:clrScheme name="Conference_3 1">
      <a:dk1>
        <a:srgbClr val="4D4D4D"/>
      </a:dk1>
      <a:lt1>
        <a:srgbClr val="FFFFFF"/>
      </a:lt1>
      <a:dk2>
        <a:srgbClr val="F2EF62"/>
      </a:dk2>
      <a:lt2>
        <a:srgbClr val="DDDDDD"/>
      </a:lt2>
      <a:accent1>
        <a:srgbClr val="8FAD2F"/>
      </a:accent1>
      <a:accent2>
        <a:srgbClr val="DBE8B2"/>
      </a:accent2>
      <a:accent3>
        <a:srgbClr val="FFFFFF"/>
      </a:accent3>
      <a:accent4>
        <a:srgbClr val="404040"/>
      </a:accent4>
      <a:accent5>
        <a:srgbClr val="C6D3AD"/>
      </a:accent5>
      <a:accent6>
        <a:srgbClr val="C6D2A1"/>
      </a:accent6>
      <a:hlink>
        <a:srgbClr val="BAD16F"/>
      </a:hlink>
      <a:folHlink>
        <a:srgbClr val="507800"/>
      </a:folHlink>
    </a:clrScheme>
    <a:fontScheme name="Conference_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굴림" pitchFamily="34" charset="-127"/>
          </a:defRPr>
        </a:defPPr>
      </a:lstStyle>
    </a:lnDef>
  </a:objectDefaults>
  <a:extraClrSchemeLst>
    <a:extraClrScheme>
      <a:clrScheme name="Conference_3 1">
        <a:dk1>
          <a:srgbClr val="4D4D4D"/>
        </a:dk1>
        <a:lt1>
          <a:srgbClr val="FFFFFF"/>
        </a:lt1>
        <a:dk2>
          <a:srgbClr val="F2EF62"/>
        </a:dk2>
        <a:lt2>
          <a:srgbClr val="DDDDDD"/>
        </a:lt2>
        <a:accent1>
          <a:srgbClr val="8FAD2F"/>
        </a:accent1>
        <a:accent2>
          <a:srgbClr val="DBE8B2"/>
        </a:accent2>
        <a:accent3>
          <a:srgbClr val="FFFFFF"/>
        </a:accent3>
        <a:accent4>
          <a:srgbClr val="404040"/>
        </a:accent4>
        <a:accent5>
          <a:srgbClr val="C6D3AD"/>
        </a:accent5>
        <a:accent6>
          <a:srgbClr val="C6D2A1"/>
        </a:accent6>
        <a:hlink>
          <a:srgbClr val="BAD16F"/>
        </a:hlink>
        <a:folHlink>
          <a:srgbClr val="507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ference_3 2">
        <a:dk1>
          <a:srgbClr val="4D4D4D"/>
        </a:dk1>
        <a:lt1>
          <a:srgbClr val="FFFFFF"/>
        </a:lt1>
        <a:dk2>
          <a:srgbClr val="F4D18A"/>
        </a:dk2>
        <a:lt2>
          <a:srgbClr val="DDDDDD"/>
        </a:lt2>
        <a:accent1>
          <a:srgbClr val="B99633"/>
        </a:accent1>
        <a:accent2>
          <a:srgbClr val="EDE5D1"/>
        </a:accent2>
        <a:accent3>
          <a:srgbClr val="FFFFFF"/>
        </a:accent3>
        <a:accent4>
          <a:srgbClr val="404040"/>
        </a:accent4>
        <a:accent5>
          <a:srgbClr val="D9C9AD"/>
        </a:accent5>
        <a:accent6>
          <a:srgbClr val="D7CFBD"/>
        </a:accent6>
        <a:hlink>
          <a:srgbClr val="DAC896"/>
        </a:hlink>
        <a:folHlink>
          <a:srgbClr val="776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ference_3 3">
        <a:dk1>
          <a:srgbClr val="4D4D4D"/>
        </a:dk1>
        <a:lt1>
          <a:srgbClr val="FFFFFF"/>
        </a:lt1>
        <a:dk2>
          <a:srgbClr val="61C2F3"/>
        </a:dk2>
        <a:lt2>
          <a:srgbClr val="DDDDDD"/>
        </a:lt2>
        <a:accent1>
          <a:srgbClr val="5968D7"/>
        </a:accent1>
        <a:accent2>
          <a:srgbClr val="BECDEA"/>
        </a:accent2>
        <a:accent3>
          <a:srgbClr val="FFFFFF"/>
        </a:accent3>
        <a:accent4>
          <a:srgbClr val="404040"/>
        </a:accent4>
        <a:accent5>
          <a:srgbClr val="B5B9E8"/>
        </a:accent5>
        <a:accent6>
          <a:srgbClr val="ACBAD4"/>
        </a:accent6>
        <a:hlink>
          <a:srgbClr val="93A8EB"/>
        </a:hlink>
        <a:folHlink>
          <a:srgbClr val="1300A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155</Words>
  <Application>Microsoft Office PowerPoint</Application>
  <PresentationFormat>Презентация на цял екран (4:3)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Verdana</vt:lpstr>
      <vt:lpstr>Wingdings</vt:lpstr>
      <vt:lpstr>Office тема</vt:lpstr>
      <vt:lpstr>Тема28</vt:lpstr>
      <vt:lpstr>Тема1</vt:lpstr>
      <vt:lpstr>Obrazec_Present_MON1</vt:lpstr>
      <vt:lpstr>Fractal 1</vt:lpstr>
      <vt:lpstr>Тема13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Димитровградска бригадирска песен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Благодарим Ви за Вниманието!</vt:lpstr>
    </vt:vector>
  </TitlesOfParts>
  <Company>GSM-0896166534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diyanski™</dc:creator>
  <cp:lastModifiedBy>Потребител на Windows</cp:lastModifiedBy>
  <cp:revision>21</cp:revision>
  <dcterms:created xsi:type="dcterms:W3CDTF">2021-06-18T14:18:14Z</dcterms:created>
  <dcterms:modified xsi:type="dcterms:W3CDTF">2021-06-21T17:10:09Z</dcterms:modified>
</cp:coreProperties>
</file>