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3E87-09A9-4E9E-BEE5-088CCE147AD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A22C4-1B28-4573-BF9B-E7327A8B17EB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3E87-09A9-4E9E-BEE5-088CCE147AD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2C4-1B28-4573-BF9B-E7327A8B17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3E87-09A9-4E9E-BEE5-088CCE147AD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2C4-1B28-4573-BF9B-E7327A8B17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C93E87-09A9-4E9E-BEE5-088CCE147AD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EA22C4-1B28-4573-BF9B-E7327A8B17EB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3E87-09A9-4E9E-BEE5-088CCE147AD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2C4-1B28-4573-BF9B-E7327A8B17EB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3E87-09A9-4E9E-BEE5-088CCE147AD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2C4-1B28-4573-BF9B-E7327A8B17EB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2C4-1B28-4573-BF9B-E7327A8B17EB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3E87-09A9-4E9E-BEE5-088CCE147AD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3E87-09A9-4E9E-BEE5-088CCE147AD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2C4-1B28-4573-BF9B-E7327A8B17EB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3E87-09A9-4E9E-BEE5-088CCE147AD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2C4-1B28-4573-BF9B-E7327A8B17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C93E87-09A9-4E9E-BEE5-088CCE147AD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EA22C4-1B28-4573-BF9B-E7327A8B17EB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3E87-09A9-4E9E-BEE5-088CCE147AD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A22C4-1B28-4573-BF9B-E7327A8B17EB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C93E87-09A9-4E9E-BEE5-088CCE147AD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EA22C4-1B28-4573-BF9B-E7327A8B17EB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Свети Иван Рилски и българският модел за святост</a:t>
            </a:r>
            <a:br>
              <a:rPr lang="ru-RU" dirty="0" smtClean="0"/>
            </a:br>
            <a:endParaRPr lang="hu-HU" dirty="0"/>
          </a:p>
        </p:txBody>
      </p:sp>
      <p:pic>
        <p:nvPicPr>
          <p:cNvPr id="1026" name="Picture 2" descr="C:\Users\Acer\Desktop\rilski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56802"/>
            <a:ext cx="2664296" cy="3556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Свети Иван Рилски в Търново.</a:t>
            </a:r>
            <a:br>
              <a:rPr lang="ru-RU" dirty="0" smtClean="0"/>
            </a:br>
            <a:endParaRPr lang="hu-HU" dirty="0"/>
          </a:p>
        </p:txBody>
      </p:sp>
      <p:pic>
        <p:nvPicPr>
          <p:cNvPr id="5122" name="Picture 2" descr="C:\Users\Acer\Desktop\ivan trnov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5544616" cy="242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Acer\Desktop\mona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40968"/>
            <a:ext cx="7715250" cy="3271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Екипът на Сегедския университет Ви </a:t>
            </a:r>
            <a:br>
              <a:rPr lang="ru-RU" dirty="0" smtClean="0"/>
            </a:br>
            <a:r>
              <a:rPr lang="ru-RU" dirty="0" smtClean="0"/>
              <a:t>благодари за Вниманието!</a:t>
            </a:r>
            <a:endParaRPr lang="hu-H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149" y="1412776"/>
            <a:ext cx="7782235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ziti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3457342" cy="5004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Житията на светиите</a:t>
            </a:r>
            <a:br>
              <a:rPr lang="sr-Cyrl-RS" dirty="0" smtClean="0"/>
            </a:br>
            <a:endParaRPr lang="hu-HU" dirty="0"/>
          </a:p>
        </p:txBody>
      </p:sp>
      <p:pic>
        <p:nvPicPr>
          <p:cNvPr id="2050" name="Picture 2" descr="C:\Users\Acer\Desktop\ruski ziti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3456384" cy="5134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kona_vse_sviatih_v_zem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7904" y="1524000"/>
            <a:ext cx="3248192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Различни типологии на светостта</a:t>
            </a:r>
            <a:br>
              <a:rPr lang="sr-Cyrl-RS" dirty="0" smtClean="0"/>
            </a:br>
            <a:endParaRPr lang="hu-HU" dirty="0"/>
          </a:p>
        </p:txBody>
      </p:sp>
      <p:pic>
        <p:nvPicPr>
          <p:cNvPr id="5" name="Kép 4" descr="Ikona-svih-sveti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2125" y="721500"/>
            <a:ext cx="5619750" cy="571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 descr="ikona_vse_sviatih_v_zem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15928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Tartalom helye 7" descr="svi_sveti1 i hris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09980" y="1340768"/>
            <a:ext cx="450057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 r manast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412776"/>
            <a:ext cx="4320479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5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Основни по-важност жития на св. Иван Рилски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10.19_sv_i_Rilski_i_sv_tsar_Petu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649609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Иван Рилски и цар Петър</a:t>
            </a:r>
            <a:br>
              <a:rPr lang="ru-R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Чудесата на св. Иван Рилски </a:t>
            </a:r>
            <a:br>
              <a:rPr lang="ru-RU" dirty="0" smtClean="0"/>
            </a:br>
            <a:endParaRPr lang="hu-HU" dirty="0"/>
          </a:p>
        </p:txBody>
      </p:sp>
      <p:pic>
        <p:nvPicPr>
          <p:cNvPr id="3074" name="Picture 2" descr="C:\Users\Acer\Desktop\sv-ivrilski-moshti_1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836712"/>
            <a:ext cx="365049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cer\Desktop\св.-йоан-рилски6 mo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764704"/>
            <a:ext cx="384295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Acer\Desktop\uspenie ril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861048"/>
            <a:ext cx="5040560" cy="270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eszterg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2296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Мощите на св. Иван </a:t>
            </a:r>
            <a:r>
              <a:rPr lang="ru-RU" smtClean="0"/>
              <a:t>в Унгария</a:t>
            </a:r>
            <a:r>
              <a:rPr lang="ru-RU" dirty="0" smtClean="0"/>
              <a:t/>
            </a:r>
            <a:br>
              <a:rPr lang="ru-R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II.-Bela-kiralynak-es-elso-felesegeneksir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476672"/>
            <a:ext cx="412557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C:\Users\Acer\Desktop\3 b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804" y="2852936"/>
            <a:ext cx="3749596" cy="3667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</TotalTime>
  <Words>35</Words>
  <Application>Microsoft Office PowerPoint</Application>
  <PresentationFormat>Презентация на цял екран (4:3)</PresentationFormat>
  <Paragraphs>9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4" baseType="lpstr">
      <vt:lpstr>Constantia</vt:lpstr>
      <vt:lpstr>Wingdings 2</vt:lpstr>
      <vt:lpstr>Papír</vt:lpstr>
      <vt:lpstr>Свети Иван Рилски и българският модел за святост </vt:lpstr>
      <vt:lpstr>Житията на светиите </vt:lpstr>
      <vt:lpstr>  Различни типологии на светостта </vt:lpstr>
      <vt:lpstr>Презентация на PowerPoint</vt:lpstr>
      <vt:lpstr>    Основни по-важност жития на св. Иван Рилски</vt:lpstr>
      <vt:lpstr>Иван Рилски и цар Петър </vt:lpstr>
      <vt:lpstr>Чудесата на св. Иван Рилски  </vt:lpstr>
      <vt:lpstr>Мощите на св. Иван в Унгария </vt:lpstr>
      <vt:lpstr>Презентация на PowerPoint</vt:lpstr>
      <vt:lpstr>Свети Иван Рилски в Търново. </vt:lpstr>
      <vt:lpstr>    Екипът на Сегедския университет Ви  благодари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Свети Иван Рилски и българският модел за святост</dc:title>
  <dc:creator>Acer</dc:creator>
  <cp:lastModifiedBy>User</cp:lastModifiedBy>
  <cp:revision>9</cp:revision>
  <dcterms:created xsi:type="dcterms:W3CDTF">2024-06-18T18:38:04Z</dcterms:created>
  <dcterms:modified xsi:type="dcterms:W3CDTF">2024-11-05T18:04:58Z</dcterms:modified>
</cp:coreProperties>
</file>