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E3FA84-1A5A-2D66-ED86-22DB5A0E6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95EC98-B063-F801-CA04-1D94CD6C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44D75B1-F892-C593-AB05-37AEFFA6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8B5FE6-8B26-D637-DE04-5580BB2F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BB26B1-48AF-7DC8-4B06-2B63E401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9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F8C10-E9CC-451D-4164-1F1A13F5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A887298-FA60-FE53-D2DB-525BD22E0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AE00CF-BCCD-AA37-8809-05760D0C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6C1575-BDF0-E093-D726-079A6573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CBD50B-BB04-4355-5592-CB9D119E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290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CDA8CEF-54EA-8B0C-E3C7-07773C7C1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E0167F6-EBFD-2061-40A4-F07C683C2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34B91D-F261-BF66-96C2-FF6653C3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FC3779-061C-DD5D-54C2-9FF41178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ECC43C-D7F8-25A3-BE51-DAAAA10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26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45195-3205-07B6-472C-B68926DA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352D2A-09C5-1529-37E6-491FD864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08A0D70-DAC7-BEA2-B2F3-9AD6FD04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BAD09E-4AFA-9117-9978-CF050704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7F430AB-9EE6-A0CD-F9B7-A36FB7B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51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F6A8E-B193-1EDD-A3ED-BD502E36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EBFB7C-5316-AA30-FE72-371554DA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3476A0-FD9C-EA33-C0C2-3A2A2A75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33581C-FC47-BABB-89BB-45C0B60E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7EA467-A334-1679-5A54-11664D0D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9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CB942-A7F5-8F91-ABB7-7E742463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E1B8BF-B34E-C3DF-799F-92FF1B5D9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B3764B-27EF-C229-8C1B-97F9278A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FA8D03-CC95-CCB3-578E-93C32D6A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0A1BFD1-C551-300D-65A5-07EACAD6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2DD1CB4-843A-C99C-BA9D-E8497731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31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183394-0AB3-5E23-5E90-A9475B4B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C56E4A-6917-AE36-C97D-C71B253DC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7E3EF3-AD9B-B652-2CB4-B483E860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69209A9-8A56-D29B-6830-7C28251C3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EB9B879-8259-9927-69FA-F40A32990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D4FFBD8-9B10-17F0-4050-AC992854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86D7058-7807-A50E-4E42-8CB63BEE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B6D39EA-F6FC-3860-1D4F-44CAF66F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57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F3365-DE10-5726-1148-13642D7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AA56779-6BE7-43CD-7A12-BB12CBFC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6215ED6-9909-4377-9E94-8D7FC042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C457CFB-8849-7A6B-0F0F-847110A9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9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FEAE5CF-3520-F6D9-D94D-15C5719A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38092E7-62B1-0E8C-ACF7-3924558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0B991BE-03F4-3DCC-CF2F-9EB3C5BC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68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46E83E-D208-1B75-D09E-1B4814C8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A29BF6-66BE-E74B-E2ED-DC7F386B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86DB47D-286A-95C9-E641-B4866091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8207EC-6AE2-A60E-0063-AEEF1C90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4094AE8-A809-4EC9-F666-FC34C287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FB35339-7BC3-09D7-240C-3382099F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38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37B85-E564-19C9-F0A9-E66B8A2D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BCF5CC1-C7E4-FFF7-A363-B39AA5F52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B5B5F24-558C-B78D-C157-010A72765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EF89E8-B151-9DAD-BB0E-25D89CE9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1544099-55A5-CCB2-6AAB-27FE6AB3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65C4FE1-A065-7BC9-4354-B97934D2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99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1AFC6A2-5FD7-2011-DDDC-19CB5D6D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0774142-3C14-A4A8-E845-5C75DF9E9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AB36B5-2513-86DE-D49C-3EFDE7EE6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195C4-F58C-4D74-B385-89A239AE73C7}" type="datetimeFigureOut">
              <a:rPr lang="sl-SI" smtClean="0"/>
              <a:t>17. 10. 2024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DEC690-29E2-E784-BAAD-19F67C1A2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25B651-BDE1-9CF7-14ED-6520D1E36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F2D600-D732-4B8B-A9C6-F1722483CF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52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lamenstoev/118349038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neusviajes.blogspot.com/2019/06/bulgaria-8-koprivshtitsa-y-magur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retaescape.com/blog/grotte-di-postumia-prote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od.global/dr-rok-kostanjsek-revealing-the-olm-salamanders-secrets-to-advance-biomedical-research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yk.deviantart.com/art/magura-cave-2-47559243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narava, voda, tla, jama&#10;&#10;Opis je samodejno ustvarjen">
            <a:extLst>
              <a:ext uri="{FF2B5EF4-FFF2-40B4-BE49-F238E27FC236}">
                <a16:creationId xmlns:a16="http://schemas.microsoft.com/office/drawing/2014/main" id="{F2ECE548-FC7A-8131-8B06-2F23D7AB45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8001" cy="121920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3821F57-E816-C813-CAF6-BEB471718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47" y="607219"/>
            <a:ext cx="11552903" cy="238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ОТ ИЗОБРАЖЕНИЕ</a:t>
            </a:r>
            <a:r>
              <a:rPr lang="bg-BG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ТО</a:t>
            </a: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 ДО ТЕКСТ</a:t>
            </a:r>
            <a:r>
              <a:rPr lang="bg-BG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C32D7C-E153-AD19-DCBD-2220DEE1B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</a:rPr>
              <a:t>КУЛТУРНОТО ИЗМЕРЕНИЕ НА КАРСТОВИТЕ ПЕЩЕРИ </a:t>
            </a:r>
            <a:br>
              <a:rPr lang="sl-SI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</a:rPr>
            </a:br>
            <a:r>
              <a:rPr lang="sl-SI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</a:rPr>
              <a:t>В БЪЛГАРИЯ И СЛОВЕНИЯ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6F45CB7-E8AB-41FF-2909-830E4F81DA60}"/>
              </a:ext>
            </a:extLst>
          </p:cNvPr>
          <p:cNvSpPr txBox="1"/>
          <p:nvPr/>
        </p:nvSpPr>
        <p:spPr>
          <a:xfrm>
            <a:off x="1120878" y="5366305"/>
            <a:ext cx="1027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	</a:t>
            </a:r>
            <a:r>
              <a:rPr lang="sl-SI" b="1" dirty="0">
                <a:latin typeface="+mj-lt"/>
              </a:rPr>
              <a:t>                           </a:t>
            </a:r>
            <a:r>
              <a:rPr lang="sl-SI" sz="1800" b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Мая</a:t>
            </a:r>
            <a:r>
              <a:rPr lang="sl-SI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b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Ковач</a:t>
            </a:r>
            <a:r>
              <a:rPr lang="sl-SI" b="1" dirty="0">
                <a:latin typeface="+mj-lt"/>
              </a:rPr>
              <a:t>		  		</a:t>
            </a:r>
            <a:r>
              <a:rPr lang="mk-MK" b="1" dirty="0">
                <a:latin typeface="+mj-lt"/>
              </a:rPr>
              <a:t>ментор</a:t>
            </a:r>
            <a:r>
              <a:rPr lang="sl-SI" b="1" dirty="0">
                <a:latin typeface="+mj-lt"/>
              </a:rPr>
              <a:t>: </a:t>
            </a:r>
            <a:r>
              <a:rPr lang="mk-MK" b="1" dirty="0">
                <a:latin typeface="+mj-lt"/>
              </a:rPr>
              <a:t>др</a:t>
            </a:r>
            <a:r>
              <a:rPr lang="sl-SI" b="1" dirty="0">
                <a:latin typeface="+mj-lt"/>
              </a:rPr>
              <a:t>. </a:t>
            </a:r>
            <a:r>
              <a:rPr lang="mk-MK" b="1" dirty="0">
                <a:latin typeface="+mj-lt"/>
              </a:rPr>
              <a:t>Л</a:t>
            </a:r>
            <a:r>
              <a:rPr lang="bg-BG" b="1" dirty="0">
                <a:latin typeface="+mj-lt"/>
              </a:rPr>
              <a:t>юдмил Димитров</a:t>
            </a:r>
            <a:endParaRPr lang="sl-S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76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5BE9F8-2508-9EDE-05D8-7208FA42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974139" cy="1956841"/>
          </a:xfrm>
        </p:spPr>
        <p:txBody>
          <a:bodyPr anchor="b">
            <a:normAutofit/>
          </a:bodyPr>
          <a:lstStyle/>
          <a:p>
            <a:r>
              <a:rPr lang="sl-SI" sz="4600" dirty="0"/>
              <a:t>ПЕЩЕРА МАГУРА</a:t>
            </a:r>
            <a:br>
              <a:rPr lang="mk-MK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sl-SI" sz="4600" dirty="0"/>
              <a:t>(</a:t>
            </a:r>
            <a:r>
              <a:rPr lang="mk-MK" sz="4600" dirty="0"/>
              <a:t>БЕЛОГРАДЧИК</a:t>
            </a:r>
            <a:r>
              <a:rPr lang="sl-SI" sz="4600" dirty="0"/>
              <a:t>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028AF2-82B8-581C-C83D-931E7D08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r-Cyrl-RS" sz="2200" dirty="0"/>
              <a:t>ЮНЕСКО</a:t>
            </a:r>
            <a:r>
              <a:rPr lang="sl-SI" sz="2200" dirty="0"/>
              <a:t> (1984)</a:t>
            </a:r>
            <a:endParaRPr lang="en-US" sz="2200" dirty="0"/>
          </a:p>
        </p:txBody>
      </p:sp>
      <p:pic>
        <p:nvPicPr>
          <p:cNvPr id="5" name="Označba mesta vsebine 4" descr="Slika, ki vsebuje besede jama, narava&#10;&#10;Opis je samodejno ustvarjen">
            <a:extLst>
              <a:ext uri="{FF2B5EF4-FFF2-40B4-BE49-F238E27FC236}">
                <a16:creationId xmlns:a16="http://schemas.microsoft.com/office/drawing/2014/main" id="{1F6939EE-DE54-CCC2-9D76-67A0D928C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92" r="1390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136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značba mesta vsebine 4" descr="Slika, ki vsebuje besede slika, na prostem&#10;&#10;Opis je samodejno ustvarjen">
            <a:extLst>
              <a:ext uri="{FF2B5EF4-FFF2-40B4-BE49-F238E27FC236}">
                <a16:creationId xmlns:a16="http://schemas.microsoft.com/office/drawing/2014/main" id="{053D1AEE-5045-646B-F653-5FFBB36F8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81" r="1" b="476"/>
          <a:stretch/>
        </p:blipFill>
        <p:spPr>
          <a:xfrm>
            <a:off x="1480371" y="343082"/>
            <a:ext cx="9231257" cy="61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2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757B74-BC15-AA0E-7AA4-1F50E91A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bg-BG" sz="4600" dirty="0"/>
              <a:t>Постойнска пещера </a:t>
            </a:r>
            <a:endParaRPr lang="sl-SI" sz="46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972459-FC00-CB9A-7BF1-A7E3E04B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l-SI" sz="2200" dirty="0"/>
              <a:t>24 km</a:t>
            </a:r>
            <a:endParaRPr lang="en-US" sz="2200" dirty="0"/>
          </a:p>
        </p:txBody>
      </p:sp>
      <p:pic>
        <p:nvPicPr>
          <p:cNvPr id="5" name="Označba mesta vsebine 4" descr="Slika, ki vsebuje besede jama, narava, stalagmit, kapnik&#10;&#10;Opis je samodejno ustvarjen">
            <a:extLst>
              <a:ext uri="{FF2B5EF4-FFF2-40B4-BE49-F238E27FC236}">
                <a16:creationId xmlns:a16="http://schemas.microsoft.com/office/drawing/2014/main" id="{5BB6E6E0-87CD-AED1-3480-A1829597A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529" r="951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460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9FA771-20A4-1799-063C-DB833641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Proteus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anguinis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značba mesta vsebine 7" descr="Slika, ki vsebuje besede močerad, organizem, akvarij&#10;&#10;Opis je samodejno ustvarjen">
            <a:extLst>
              <a:ext uri="{FF2B5EF4-FFF2-40B4-BE49-F238E27FC236}">
                <a16:creationId xmlns:a16="http://schemas.microsoft.com/office/drawing/2014/main" id="{AF03FA55-0771-83AC-595B-A89239621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695" b="1709"/>
          <a:stretch/>
        </p:blipFill>
        <p:spPr>
          <a:xfrm>
            <a:off x="643467" y="822644"/>
            <a:ext cx="10905066" cy="40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38A5B7-BA20-9DDE-3FA0-F4ED2C1C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0AAC40-B74B-9512-E436-DE193872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8853CB-9DBF-EA12-E9AA-C7907B06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26" y="620712"/>
            <a:ext cx="8382948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B23FDD-EFB3-4F11-A482-A81CF529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D3FD0C-2534-BF59-3691-E043B5350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3B02FA-E8C8-73AB-05FC-0B88DE74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-132088"/>
            <a:ext cx="8150087" cy="73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 descr="Slika, ki vsebuje besede jama, narava, kaverna&#10;&#10;Opis je samodejno ustvarjen">
            <a:extLst>
              <a:ext uri="{FF2B5EF4-FFF2-40B4-BE49-F238E27FC236}">
                <a16:creationId xmlns:a16="http://schemas.microsoft.com/office/drawing/2014/main" id="{E8945FBE-AEA7-D00A-9F5A-5FA7A8F6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64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A711464-BF6B-7A00-1E29-A1145042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3212277"/>
            <a:ext cx="11139948" cy="2806506"/>
          </a:xfrm>
        </p:spPr>
        <p:txBody>
          <a:bodyPr anchor="b">
            <a:normAutofit/>
          </a:bodyPr>
          <a:lstStyle/>
          <a:p>
            <a:br>
              <a:rPr lang="mk-MK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Благодаря Ви и поздравления за смелостта </a:t>
            </a:r>
            <a:br>
              <a:rPr lang="sl-SI" sz="4000">
                <a:solidFill>
                  <a:srgbClr val="FFFFFF"/>
                </a:solidFill>
              </a:rPr>
            </a:br>
            <a:r>
              <a:rPr lang="ru-RU" sz="4000">
                <a:solidFill>
                  <a:srgbClr val="FFFFFF"/>
                </a:solidFill>
              </a:rPr>
              <a:t>в </a:t>
            </a:r>
            <a:r>
              <a:rPr lang="ru-RU" sz="4000" dirty="0">
                <a:solidFill>
                  <a:srgbClr val="FFFFFF"/>
                </a:solidFill>
              </a:rPr>
              <a:t>разкриването на подземни тайни!</a:t>
            </a:r>
            <a:endParaRPr lang="sl-SI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01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Širokozaslonsko</PresentationFormat>
  <Paragraphs>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Officeova tema</vt:lpstr>
      <vt:lpstr>ОТ ИЗОБРАЖЕНИЕТО ДО ТЕКСТА</vt:lpstr>
      <vt:lpstr>ПЕЩЕРА МАГУРА (БЕЛОГРАДЧИК)</vt:lpstr>
      <vt:lpstr>PowerPointova predstavitev</vt:lpstr>
      <vt:lpstr>Постойнска пещера </vt:lpstr>
      <vt:lpstr>Proteus anguinis</vt:lpstr>
      <vt:lpstr>PowerPointova predstavitev</vt:lpstr>
      <vt:lpstr>PowerPointova predstavitev</vt:lpstr>
      <vt:lpstr> Благодаря Ви и поздравления за смелостта  в разкриването на подземни тайни!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Maja Kovač</dc:creator>
  <cp:lastModifiedBy>Maja Kovač</cp:lastModifiedBy>
  <cp:revision>14</cp:revision>
  <dcterms:created xsi:type="dcterms:W3CDTF">2024-09-09T07:07:25Z</dcterms:created>
  <dcterms:modified xsi:type="dcterms:W3CDTF">2024-10-17T20:02:48Z</dcterms:modified>
</cp:coreProperties>
</file>